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9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5" r:id="rId1"/>
    <p:sldMasterId id="2147484156" r:id="rId2"/>
    <p:sldMasterId id="2147484185" r:id="rId3"/>
    <p:sldMasterId id="2147484202" r:id="rId4"/>
    <p:sldMasterId id="2147484210" r:id="rId5"/>
    <p:sldMasterId id="2147484305" r:id="rId6"/>
    <p:sldMasterId id="2147484707" r:id="rId7"/>
    <p:sldMasterId id="2147484744" r:id="rId8"/>
    <p:sldMasterId id="2147484764" r:id="rId9"/>
    <p:sldMasterId id="2147484858" r:id="rId10"/>
  </p:sldMasterIdLst>
  <p:notesMasterIdLst>
    <p:notesMasterId r:id="rId27"/>
  </p:notesMasterIdLst>
  <p:handoutMasterIdLst>
    <p:handoutMasterId r:id="rId28"/>
  </p:handoutMasterIdLst>
  <p:sldIdLst>
    <p:sldId id="2561" r:id="rId11"/>
    <p:sldId id="2563" r:id="rId12"/>
    <p:sldId id="2565" r:id="rId13"/>
    <p:sldId id="2566" r:id="rId14"/>
    <p:sldId id="2564" r:id="rId15"/>
    <p:sldId id="2580" r:id="rId16"/>
    <p:sldId id="2581" r:id="rId17"/>
    <p:sldId id="2569" r:id="rId18"/>
    <p:sldId id="2570" r:id="rId19"/>
    <p:sldId id="2571" r:id="rId20"/>
    <p:sldId id="2572" r:id="rId21"/>
    <p:sldId id="2583" r:id="rId22"/>
    <p:sldId id="2582" r:id="rId23"/>
    <p:sldId id="2575" r:id="rId24"/>
    <p:sldId id="2578" r:id="rId25"/>
    <p:sldId id="2579" r:id="rId26"/>
  </p:sldIdLst>
  <p:sldSz cx="12192000" cy="6858000"/>
  <p:notesSz cx="6797675" cy="9926638"/>
  <p:defaultTextStyle>
    <a:defPPr>
      <a:defRPr lang="ko-KR"/>
    </a:defPPr>
    <a:lvl1pPr marL="0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앱 개발 프로젝트 프레젠테이션" id="{977FFEEE-9D24-4316-94DD-E75A8506805B}">
          <p14:sldIdLst>
            <p14:sldId id="2561"/>
          </p14:sldIdLst>
        </p14:section>
        <p14:section name="소개" id="{416F5BC9-9F1A-4527-BD36-E43587C68C1E}">
          <p14:sldIdLst>
            <p14:sldId id="2563"/>
            <p14:sldId id="2565"/>
          </p14:sldIdLst>
        </p14:section>
        <p14:section name="제품" id="{F6BC3172-D74D-44A2-9B62-6BA394F41BA4}">
          <p14:sldIdLst>
            <p14:sldId id="2566"/>
            <p14:sldId id="2564"/>
            <p14:sldId id="2580"/>
            <p14:sldId id="2581"/>
          </p14:sldIdLst>
        </p14:section>
        <p14:section name="제작기" id="{7F5C9086-F70B-4E0C-8C6B-48FFC3D1D52C}">
          <p14:sldIdLst>
            <p14:sldId id="2569"/>
            <p14:sldId id="2570"/>
            <p14:sldId id="2571"/>
            <p14:sldId id="2572"/>
            <p14:sldId id="2583"/>
            <p14:sldId id="2582"/>
            <p14:sldId id="2575"/>
          </p14:sldIdLst>
        </p14:section>
        <p14:section name="추후 보완 사항" id="{A4C2A933-1311-46C2-B5AE-53C908388215}">
          <p14:sldIdLst/>
        </p14:section>
        <p14:section name="감사 인사" id="{22BB7B41-70C3-4E62-8E54-8750962205A5}">
          <p14:sldIdLst>
            <p14:sldId id="2578"/>
          </p14:sldIdLst>
        </p14:section>
        <p14:section name="결론" id="{736137E7-201E-4955-A8C7-D1DED08AF699}">
          <p14:sldIdLst>
            <p14:sldId id="25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7" orient="horz" pos="4042" userDrawn="1">
          <p15:clr>
            <a:srgbClr val="A4A3A4"/>
          </p15:clr>
        </p15:guide>
        <p15:guide id="8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F4"/>
    <a:srgbClr val="FCB01F"/>
    <a:srgbClr val="322924"/>
    <a:srgbClr val="00C3B2"/>
    <a:srgbClr val="262626"/>
    <a:srgbClr val="FFFFFF"/>
    <a:srgbClr val="6CCAD6"/>
    <a:srgbClr val="51C0CF"/>
    <a:srgbClr val="065380"/>
    <a:srgbClr val="596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9" autoAdjust="0"/>
    <p:restoredTop sz="75558" autoAdjust="0"/>
  </p:normalViewPr>
  <p:slideViewPr>
    <p:cSldViewPr snapToGrid="0" showGuides="1">
      <p:cViewPr varScale="1">
        <p:scale>
          <a:sx n="85" d="100"/>
          <a:sy n="85" d="100"/>
        </p:scale>
        <p:origin x="1264" y="280"/>
      </p:cViewPr>
      <p:guideLst>
        <p:guide orient="horz" pos="1661"/>
        <p:guide pos="302"/>
        <p:guide orient="horz" pos="4042"/>
        <p:guide pos="7242"/>
      </p:guideLst>
    </p:cSldViewPr>
  </p:slideViewPr>
  <p:outlineViewPr>
    <p:cViewPr>
      <p:scale>
        <a:sx n="33" d="100"/>
        <a:sy n="33" d="100"/>
      </p:scale>
      <p:origin x="0" y="-167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6052A-6DC3-40B9-995C-A4EFDB7AB6D1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852A0-E6FE-4CA9-91EC-BF94FC46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84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6A52A-9F88-4734-B790-012F45678E6D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CE901-C1AD-4073-AAFB-99FC2AB09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5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AI가</a:t>
            </a:r>
            <a:r>
              <a:rPr lang="ko-KR" altLang="en-US" dirty="0"/>
              <a:t> 생성한 콘텐츠에는 오류가 있을 수 있습니다.
---
이 프레젠테이션에서는 우리의 앱 개발 프로젝트에 대해 소개합니다. 제품 개요에서부터 개발 과정, 그리고 향후 계획에 이르기까지 모든 측면을 다루어 사용자 일상을 혁신하는 우리의 비전을 공유하고자 합니다.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70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앱의 구조 및 디자인은 사용자 친화적으로 설계되었습니다. 우리는 직관적인 디자인과 논리적인 흐름으로 사용자의 편의를 최우선으로 고려했습니다.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4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 테스트를 통해 앱의 기능성과 사용성을 평가했습니다. 초기 피드백을 통해 개선할 점을 발견하고, 사용자 경험을 향상시키기 위해 노력했습니다.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7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F972-E6C9-A39D-1253-3C2EAAAE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0614A-2FA9-D337-1773-0A594F849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52121B-CA83-6C39-253F-29F701901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 테스트를 통해 앱의 기능성과 사용성을 평가했습니다. 초기 피드백을 통해 개선할 점을 발견하고, 사용자 경험을 향상시키기 위해 노력했습니다.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5D87D-0144-1592-EBF2-64D7C12B9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3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853B-2D73-2457-E728-5CADBC96D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7EA224-4E37-AC87-EC59-FFD35F453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4FE8D2-6991-6B0D-C79C-6AE70FF48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 테스트를 통해 앱의 기능성과 사용성을 평가했습니다. 초기 피드백을 통해 개선할 점을 발견하고, 사용자 경험을 향상시키기 위해 노력했습니다.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9A74B-BA7A-B094-8077-8537582E9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41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향후 업데이트에서는 새로운 기능을 추가하고 사용자 경험을 더욱 향상시키기 위한 계획을 가지고 있습니다. 지속적인 개선을 통해 앱을 발전시키겠습니다.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자리를 빌어 모든 팀원과 지원자 분들께 진심으로 감사의 말씀을 전합니다. 여러분의 헌신과 노력 덕분에 이 프로젝트가 가능했습니다.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36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우리의 앱 개발 프로젝트는 사용자에게 의미 있는 변화를 제공하기 위해 지속적으로 노력할 것입니다. 앞으로도 더욱 혁신적이고 유용한 앱을 개발하기 위해 최선을 다할 것입니다.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8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우리의 앱 개발 프로젝트는 사용자의 일상을 혁신할 수 있는 가능성을 가지고 있습니다. 이 섹션에서는 제품과 팀에 대한 소개를 통해 우리의 비전을 명확히 전달하겠습니다.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81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 팀은 다양한 전문 분야에서 경험을 가진 인재들로 구성되어 있습니다. 개발자, 디자이너, 마케팅 전문가 등이 협력하여 최고의 결과물을 만들어내기 위해 노력하고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2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섹션에서는 우리의 앱이 어떻게 사용자에게 가치를 제공하는지에 대해 더 깊이 살펴보겠습니다. 타겟 사용자와 앱의 핵심 기능이 무엇인지 설명하겠습니다.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7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사용자들이 일상에서 마주치는 문제를 해결하고 삶을 더욱 편리하게 만들어주는 혁신적인 앱을 개발했습니다. 이 앱은 사용자가 필요한 정보를 손쉽게 이용할 수 있도록 돕습니다.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9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D0EF-DC9E-EF9B-EDB6-47D936A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D51D35-B8A6-F6D7-2E3E-633021D4B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8CD8B9-771F-EF81-A893-928F49252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사용자들이 일상에서 마주치는 문제를 해결하고 삶을 더욱 편리하게 만들어주는 혁신적인 앱을 개발했습니다. 이 앱은 사용자가 필요한 정보를 손쉽게 이용할 수 있도록 돕습니다.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D2E4E-1C18-5F8B-A67D-C5D4E20DD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7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417F-6E44-8838-9EE8-F44B7031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06812F-D3E9-FD00-F426-9FA120966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DE059-CF83-F02D-B1D4-67648EBEB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사용자들이 일상에서 마주치는 문제를 해결하고 삶을 더욱 편리하게 만들어주는 혁신적인 앱을 개발했습니다. 이 앱은 사용자가 필요한 정보를 손쉽게 이용할 수 있도록 </a:t>
            </a:r>
            <a:r>
              <a:rPr lang="ko-KR" altLang="en-US" dirty="0" err="1"/>
              <a:t>돕습니다</a:t>
            </a:r>
            <a:r>
              <a:rPr lang="ko-KR" altLang="en-US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F3009-658F-5A65-2C3B-357E7CED8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5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앱의 제작 과정에 대해 이야기하겠습니다. 기획부터 보완까지의 전 과정을 살펴보며 각 단계에서의 중요성을 강조하겠습니다.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6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기획 단계에서는 아이디어를 구상하고 초기 계획을 세웠습니다. 사용자 요구를 분석하고 시장 조사를 통해 앱의 방향성을 설정했습니다.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E901-C1AD-4073-AAFB-99FC2AB099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7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33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 userDrawn="1"/>
        </p:nvSpPr>
        <p:spPr>
          <a:xfrm rot="16200000">
            <a:off x="7538660" y="-636063"/>
            <a:ext cx="5760000" cy="5760000"/>
          </a:xfrm>
          <a:prstGeom prst="ellipse">
            <a:avLst/>
          </a:prstGeom>
          <a:solidFill>
            <a:schemeClr val="tx1">
              <a:alpha val="70000"/>
            </a:schemeClr>
          </a:solidFill>
          <a:ln w="76200"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79000">
                  <a:srgbClr val="6A62DD">
                    <a:alpha val="70000"/>
                  </a:srgb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70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3271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1332169" y="-3477376"/>
            <a:ext cx="9527662" cy="9527669"/>
            <a:chOff x="1009704" y="-3477376"/>
            <a:chExt cx="9527662" cy="952766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57222FB-6F72-D040-BD79-FCFF0C537B74}"/>
                </a:ext>
              </a:extLst>
            </p:cNvPr>
            <p:cNvSpPr/>
            <p:nvPr/>
          </p:nvSpPr>
          <p:spPr>
            <a:xfrm>
              <a:off x="3732043" y="-1129642"/>
              <a:ext cx="4329613" cy="432961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 Medium"/>
                <a:ea typeface="SamsungOneKoreanOTF 400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57222FB-6F72-D040-BD79-FCFF0C537B74}"/>
                </a:ext>
              </a:extLst>
            </p:cNvPr>
            <p:cNvSpPr/>
            <p:nvPr/>
          </p:nvSpPr>
          <p:spPr>
            <a:xfrm>
              <a:off x="1009704" y="-3477376"/>
              <a:ext cx="9527662" cy="9527669"/>
            </a:xfrm>
            <a:prstGeom prst="ellipse">
              <a:avLst/>
            </a:prstGeom>
            <a:noFill/>
            <a:ln w="31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 Medium"/>
                <a:ea typeface="SamsungOneKoreanOTF 400"/>
                <a:cs typeface="+mn-cs"/>
              </a:endParaRPr>
            </a:p>
          </p:txBody>
        </p:sp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2091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 slide with 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1999" cy="1838325"/>
          </a:xfrm>
          <a:prstGeom prst="rect">
            <a:avLst/>
          </a:prstGeom>
          <a:solidFill>
            <a:srgbClr val="262626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144000" rIns="0" bIns="0" rtlCol="0" anchor="ctr"/>
          <a:lstStyle/>
          <a:p>
            <a:pPr algn="ctr" defTabSz="412750" latinLnBrk="0" hangingPunct="0"/>
            <a:endParaRPr lang="ko-KR" altLang="en-US" sz="2000" kern="0">
              <a:solidFill>
                <a:prstClr val="white"/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6292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786362"/>
            <a:ext cx="4722226" cy="2511393"/>
          </a:xfrm>
          <a:prstGeom prst="rect">
            <a:avLst/>
          </a:prstGeom>
        </p:spPr>
        <p:txBody>
          <a:bodyPr wrap="square" rIns="0" anchor="ctr"/>
          <a:lstStyle>
            <a:lvl1pPr algn="l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1502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1">
    <p:bg>
      <p:bgPr>
        <a:gradFill>
          <a:gsLst>
            <a:gs pos="45000">
              <a:srgbClr val="6A62DD"/>
            </a:gs>
            <a:gs pos="100000">
              <a:schemeClr val="accent2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403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 userDrawn="1"/>
        </p:nvSpPr>
        <p:spPr>
          <a:xfrm rot="16200000">
            <a:off x="7538660" y="-636063"/>
            <a:ext cx="5760000" cy="5760000"/>
          </a:xfrm>
          <a:prstGeom prst="ellipse">
            <a:avLst/>
          </a:prstGeom>
          <a:solidFill>
            <a:schemeClr val="tx1">
              <a:alpha val="70000"/>
            </a:schemeClr>
          </a:solidFill>
          <a:ln w="76200"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79000">
                  <a:srgbClr val="6A62DD">
                    <a:alpha val="70000"/>
                  </a:srgb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551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l="94639"/>
          <a:stretch/>
        </p:blipFill>
        <p:spPr>
          <a:xfrm>
            <a:off x="0" y="450846"/>
            <a:ext cx="283693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9505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1096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1246" y="0"/>
            <a:ext cx="5297883" cy="69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2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l="94639"/>
          <a:stretch/>
        </p:blipFill>
        <p:spPr>
          <a:xfrm>
            <a:off x="0" y="450846"/>
            <a:ext cx="283693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77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83331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5016000" y="-873824"/>
            <a:ext cx="2160000" cy="2160000"/>
          </a:xfrm>
          <a:prstGeom prst="ellipse">
            <a:avLst/>
          </a:prstGeom>
          <a:gradFill>
            <a:gsLst>
              <a:gs pos="49000">
                <a:srgbClr val="6A62DD">
                  <a:alpha val="40000"/>
                </a:srgb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62943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3381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28121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 slide with  3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58256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7830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1">
    <p:bg>
      <p:bgPr>
        <a:gradFill>
          <a:gsLst>
            <a:gs pos="83000">
              <a:srgbClr val="00C3B2"/>
            </a:gs>
            <a:gs pos="0">
              <a:srgbClr val="00B3E3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0324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타원 5"/>
          <p:cNvSpPr/>
          <p:nvPr userDrawn="1"/>
        </p:nvSpPr>
        <p:spPr>
          <a:xfrm rot="16200000">
            <a:off x="7530709" y="-636063"/>
            <a:ext cx="5760000" cy="576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C3B2"/>
                </a:gs>
                <a:gs pos="79000">
                  <a:srgbClr val="00B3E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9762437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4588"/>
          <a:stretch/>
        </p:blipFill>
        <p:spPr>
          <a:xfrm>
            <a:off x="0" y="446256"/>
            <a:ext cx="286710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45101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6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62325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5852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5261170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983195" y="-873824"/>
            <a:ext cx="2160000" cy="2160000"/>
          </a:xfrm>
          <a:prstGeom prst="ellipse">
            <a:avLst/>
          </a:prstGeom>
          <a:gradFill>
            <a:gsLst>
              <a:gs pos="49000">
                <a:srgbClr val="00C3B2">
                  <a:alpha val="40000"/>
                </a:srgbClr>
              </a:gs>
              <a:gs pos="100000">
                <a:srgbClr val="00B3E3">
                  <a:alpha val="4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596631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324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931902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7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281301" y="6118789"/>
            <a:ext cx="6910699" cy="739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50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6031" y="1898651"/>
            <a:ext cx="5689600" cy="1828800"/>
          </a:xfrm>
          <a:prstGeom prst="rect">
            <a:avLst/>
          </a:prstGeom>
        </p:spPr>
        <p:txBody>
          <a:bodyPr/>
          <a:lstStyle>
            <a:lvl1pPr>
              <a:defRPr kumimoji="1" sz="4500" dirty="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05631" y="2760132"/>
            <a:ext cx="4927600" cy="3743325"/>
          </a:xfrm>
          <a:prstGeom prst="rect">
            <a:avLst/>
          </a:prstGeom>
        </p:spPr>
        <p:txBody>
          <a:bodyPr lIns="0" tIns="0" rIns="0" bIns="0"/>
          <a:lstStyle>
            <a:lvl1pPr marL="977876" indent="-965176">
              <a:lnSpc>
                <a:spcPts val="3200"/>
              </a:lnSpc>
              <a:buFont typeface="+mj-lt"/>
              <a:buAutoNum type="arabicPeriod"/>
              <a:tabLst/>
              <a:defRPr sz="1500" b="0" i="0" baseline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1pPr>
            <a:lvl2pPr marL="977876" indent="-965176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2pPr>
            <a:lvl3pPr marL="977876" indent="-965176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3pPr>
            <a:lvl4pPr marL="977876" indent="-965176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4pPr>
            <a:lvl5pPr marL="977876" indent="-965176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5pPr>
          </a:lstStyle>
          <a:p>
            <a:pPr lvl="0"/>
            <a:r>
              <a:rPr kumimoji="1" lang="en-US" altLang="ja-JP" dirty="0"/>
              <a:t>First level 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 </a:t>
            </a:r>
            <a:endParaRPr kumimoji="1" lang="ja-JP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11931" y="2647109"/>
            <a:ext cx="2622620" cy="0"/>
          </a:xfrm>
          <a:prstGeom prst="line">
            <a:avLst/>
          </a:prstGeom>
          <a:gradFill flip="none" rotWithShape="1">
            <a:gsLst>
              <a:gs pos="100000">
                <a:schemeClr val="accent1"/>
              </a:gs>
              <a:gs pos="34000">
                <a:schemeClr val="bg2"/>
              </a:gs>
              <a:gs pos="2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38100">
            <a:solidFill>
              <a:srgbClr val="6A6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3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1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7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82979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35573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hone Mockup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3394413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6756580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0134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540829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6756581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3394413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7131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hone Mockup With Comment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4628577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5CC36-89DD-48D2-88C1-2A8FB23DE835}"/>
              </a:ext>
            </a:extLst>
          </p:cNvPr>
          <p:cNvSpPr/>
          <p:nvPr userDrawn="1"/>
        </p:nvSpPr>
        <p:spPr>
          <a:xfrm>
            <a:off x="421377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CF1E70-E53F-475A-9A44-CBBA32157BBE}"/>
              </a:ext>
            </a:extLst>
          </p:cNvPr>
          <p:cNvSpPr/>
          <p:nvPr userDrawn="1"/>
        </p:nvSpPr>
        <p:spPr>
          <a:xfrm>
            <a:off x="3027619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2" name="Picture Placeholder 23">
            <a:extLst>
              <a:ext uri="{FF2B5EF4-FFF2-40B4-BE49-F238E27FC236}">
                <a16:creationId xmlns:a16="http://schemas.microsoft.com/office/drawing/2014/main" id="{AB3F4BFA-3A74-453D-B478-FDCF0512DCB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172378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F736934A-A316-4478-B350-1A1EBEF618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67793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F489D2-CB76-41CD-A6CB-6ED5DBAC21E0}"/>
              </a:ext>
            </a:extLst>
          </p:cNvPr>
          <p:cNvGrpSpPr/>
          <p:nvPr userDrawn="1"/>
        </p:nvGrpSpPr>
        <p:grpSpPr>
          <a:xfrm>
            <a:off x="3027621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Picture 26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A6754F1-A41C-43E3-AB72-5F46E3EB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28" name="Picture 27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F4CBD7A-2867-4A34-8230-F6B3A0EF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EBD55A-2673-42A2-9C1B-6DBC4124814A}"/>
              </a:ext>
            </a:extLst>
          </p:cNvPr>
          <p:cNvGrpSpPr/>
          <p:nvPr userDrawn="1"/>
        </p:nvGrpSpPr>
        <p:grpSpPr>
          <a:xfrm>
            <a:off x="421377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1" name="Picture 3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E4949256-4252-4D31-BD91-8B10B545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32" name="Picture 3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3F7048EE-18B4-441B-A57F-B36BA11A7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5C6744-E654-4D81-9F85-E82E451C82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419126" y="2418349"/>
            <a:ext cx="3247356" cy="36713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37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0288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hone Mockup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2426944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7030811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231043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620974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2426946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7035501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45933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hone Mockup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1718755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508092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843840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587713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225681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6517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8443091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5080924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1718756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1018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hone Mockup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1058309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4728878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8393245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593477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52338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927806" y="766338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4728879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1058310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8397934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012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hone Mockup With Comment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E2C30A9-0AB4-495F-8B21-BDC714BE2D5E}"/>
              </a:ext>
            </a:extLst>
          </p:cNvPr>
          <p:cNvSpPr/>
          <p:nvPr userDrawn="1"/>
        </p:nvSpPr>
        <p:spPr>
          <a:xfrm>
            <a:off x="566562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12899B-FDAB-428D-813F-FA3D8C22F933}"/>
              </a:ext>
            </a:extLst>
          </p:cNvPr>
          <p:cNvSpPr/>
          <p:nvPr userDrawn="1"/>
        </p:nvSpPr>
        <p:spPr>
          <a:xfrm>
            <a:off x="3037059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82D297-2762-4D2C-988F-7BF92D7EE64F}"/>
              </a:ext>
            </a:extLst>
          </p:cNvPr>
          <p:cNvSpPr/>
          <p:nvPr userDrawn="1"/>
        </p:nvSpPr>
        <p:spPr>
          <a:xfrm>
            <a:off x="429195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829549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180781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7561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5684928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3036022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429196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462857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3616C-5E97-44F4-8E3C-1C3FBC850EB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966077" y="2418349"/>
            <a:ext cx="3247356" cy="367130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81748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896FE3DE-74A2-46D7-9EDB-F808658D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80" y="1622903"/>
            <a:ext cx="2312949" cy="4643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CB8613-7057-44B3-8564-574526B6D75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4257" y="1713475"/>
            <a:ext cx="2578884" cy="43761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963587-9506-417C-B7F3-0170FC128C25}"/>
              </a:ext>
            </a:extLst>
          </p:cNvPr>
          <p:cNvSpPr/>
          <p:nvPr userDrawn="1"/>
        </p:nvSpPr>
        <p:spPr>
          <a:xfrm>
            <a:off x="305652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25DBA9F-9657-430D-8657-EB9F6D707839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176302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3" name="Picture 42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FD461BB5-EF90-4F1D-83A4-5247F2FBE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14" y="1622903"/>
            <a:ext cx="2312949" cy="4643095"/>
          </a:xfrm>
          <a:prstGeom prst="rect">
            <a:avLst/>
          </a:prstGeom>
        </p:spPr>
      </p:pic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508EB42C-375D-4937-981E-13FA6222074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491336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9" name="Picture 48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2F9CB38-26AD-46ED-8133-E0247CA93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47" y="1622903"/>
            <a:ext cx="2312949" cy="4643095"/>
          </a:xfrm>
          <a:prstGeom prst="rect">
            <a:avLst/>
          </a:prstGeom>
        </p:spPr>
      </p:pic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C945492C-E968-4EC2-970B-4BB5B10BB06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823369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2AC195-C0CB-41BC-A6FC-D66765093FF6}"/>
              </a:ext>
            </a:extLst>
          </p:cNvPr>
          <p:cNvSpPr/>
          <p:nvPr userDrawn="1"/>
        </p:nvSpPr>
        <p:spPr>
          <a:xfrm>
            <a:off x="6363311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85AB15-4010-4E6F-B47A-39559AF2892B}"/>
              </a:ext>
            </a:extLst>
          </p:cNvPr>
          <p:cNvSpPr/>
          <p:nvPr userDrawn="1"/>
        </p:nvSpPr>
        <p:spPr>
          <a:xfrm>
            <a:off x="969739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201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896FE3DE-74A2-46D7-9EDB-F808658D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6" y="1622903"/>
            <a:ext cx="2312949" cy="4643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CB8613-7057-44B3-8564-574526B6D75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4257" y="1713475"/>
            <a:ext cx="2578884" cy="43761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963587-9506-417C-B7F3-0170FC128C25}"/>
              </a:ext>
            </a:extLst>
          </p:cNvPr>
          <p:cNvSpPr/>
          <p:nvPr userDrawn="1"/>
        </p:nvSpPr>
        <p:spPr>
          <a:xfrm>
            <a:off x="4134671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25DBA9F-9657-430D-8657-EB9F6D707839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254448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3" name="Picture 42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FD461BB5-EF90-4F1D-83A4-5247F2FBE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59" y="1622903"/>
            <a:ext cx="2312949" cy="4643095"/>
          </a:xfrm>
          <a:prstGeom prst="rect">
            <a:avLst/>
          </a:prstGeom>
        </p:spPr>
      </p:pic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508EB42C-375D-4937-981E-13FA6222074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69481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2AC195-C0CB-41BC-A6FC-D66765093FF6}"/>
              </a:ext>
            </a:extLst>
          </p:cNvPr>
          <p:cNvSpPr/>
          <p:nvPr userDrawn="1"/>
        </p:nvSpPr>
        <p:spPr>
          <a:xfrm>
            <a:off x="7441456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057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896FE3DE-74A2-46D7-9EDB-F808658D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80" y="1622903"/>
            <a:ext cx="2312949" cy="4643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CB8613-7057-44B3-8564-574526B6D75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4257" y="1713475"/>
            <a:ext cx="2578884" cy="43761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963587-9506-417C-B7F3-0170FC128C25}"/>
              </a:ext>
            </a:extLst>
          </p:cNvPr>
          <p:cNvSpPr/>
          <p:nvPr userDrawn="1"/>
        </p:nvSpPr>
        <p:spPr>
          <a:xfrm>
            <a:off x="305652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25DBA9F-9657-430D-8657-EB9F6D707839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176302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3" name="Picture 42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FD461BB5-EF90-4F1D-83A4-5247F2FBE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21" y="1622903"/>
            <a:ext cx="2312949" cy="4643095"/>
          </a:xfrm>
          <a:prstGeom prst="rect">
            <a:avLst/>
          </a:prstGeom>
        </p:spPr>
      </p:pic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508EB42C-375D-4937-981E-13FA6222074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88244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6" name="Picture 45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A2FD98D0-FEE4-46EC-9AE8-B260A0D48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52" y="1622903"/>
            <a:ext cx="2312949" cy="4643095"/>
          </a:xfrm>
          <a:prstGeom prst="rect">
            <a:avLst/>
          </a:prstGeom>
        </p:spPr>
      </p:pic>
      <p:sp>
        <p:nvSpPr>
          <p:cNvPr id="48" name="Picture Placeholder 19">
            <a:extLst>
              <a:ext uri="{FF2B5EF4-FFF2-40B4-BE49-F238E27FC236}">
                <a16:creationId xmlns:a16="http://schemas.microsoft.com/office/drawing/2014/main" id="{1F6B2FBF-CB1F-480B-B863-22308E53F90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606674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9" name="Picture 48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2F9CB38-26AD-46ED-8133-E0247CA93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47" y="1622903"/>
            <a:ext cx="2312949" cy="4643095"/>
          </a:xfrm>
          <a:prstGeom prst="rect">
            <a:avLst/>
          </a:prstGeom>
        </p:spPr>
      </p:pic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C945492C-E968-4EC2-970B-4BB5B10BB06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823369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2AC195-C0CB-41BC-A6FC-D66765093FF6}"/>
              </a:ext>
            </a:extLst>
          </p:cNvPr>
          <p:cNvSpPr/>
          <p:nvPr userDrawn="1"/>
        </p:nvSpPr>
        <p:spPr>
          <a:xfrm>
            <a:off x="5260219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F114CE-CBB2-4465-8A56-6F05D20D9355}"/>
              </a:ext>
            </a:extLst>
          </p:cNvPr>
          <p:cNvSpPr/>
          <p:nvPr userDrawn="1"/>
        </p:nvSpPr>
        <p:spPr>
          <a:xfrm>
            <a:off x="7479833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85AB15-4010-4E6F-B47A-39559AF2892B}"/>
              </a:ext>
            </a:extLst>
          </p:cNvPr>
          <p:cNvSpPr/>
          <p:nvPr userDrawn="1"/>
        </p:nvSpPr>
        <p:spPr>
          <a:xfrm>
            <a:off x="969739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2293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Phone Mockup With 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3394413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6756580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0134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540829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6756581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3394413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0740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Phone Mockup With Commentar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5CC36-89DD-48D2-88C1-2A8FB23DE835}"/>
              </a:ext>
            </a:extLst>
          </p:cNvPr>
          <p:cNvSpPr/>
          <p:nvPr userDrawn="1"/>
        </p:nvSpPr>
        <p:spPr>
          <a:xfrm>
            <a:off x="421377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CF1E70-E53F-475A-9A44-CBBA32157BBE}"/>
              </a:ext>
            </a:extLst>
          </p:cNvPr>
          <p:cNvSpPr/>
          <p:nvPr userDrawn="1"/>
        </p:nvSpPr>
        <p:spPr>
          <a:xfrm>
            <a:off x="3783544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2" name="Picture Placeholder 23">
            <a:extLst>
              <a:ext uri="{FF2B5EF4-FFF2-40B4-BE49-F238E27FC236}">
                <a16:creationId xmlns:a16="http://schemas.microsoft.com/office/drawing/2014/main" id="{AB3F4BFA-3A74-453D-B478-FDCF0512DCB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28304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F736934A-A316-4478-B350-1A1EBEF618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67793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F489D2-CB76-41CD-A6CB-6ED5DBAC21E0}"/>
              </a:ext>
            </a:extLst>
          </p:cNvPr>
          <p:cNvGrpSpPr/>
          <p:nvPr userDrawn="1"/>
        </p:nvGrpSpPr>
        <p:grpSpPr>
          <a:xfrm>
            <a:off x="3783545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Picture 26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A6754F1-A41C-43E3-AB72-5F46E3EB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28" name="Picture 27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F4CBD7A-2867-4A34-8230-F6B3A0EFC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EBD55A-2673-42A2-9C1B-6DBC4124814A}"/>
              </a:ext>
            </a:extLst>
          </p:cNvPr>
          <p:cNvGrpSpPr/>
          <p:nvPr userDrawn="1"/>
        </p:nvGrpSpPr>
        <p:grpSpPr>
          <a:xfrm>
            <a:off x="421377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1" name="Picture 3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E4949256-4252-4D31-BD91-8B10B545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32" name="Picture 3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3F7048EE-18B4-441B-A57F-B36BA11A7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5C6744-E654-4D81-9F85-E82E451C82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175051" y="2418349"/>
            <a:ext cx="3247356" cy="3671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6013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Phone Mockup No 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2426944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7030811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231043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620974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2426946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7035501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32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1246" y="0"/>
            <a:ext cx="5297883" cy="69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5672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Phone Mockup With Title on Dark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1718755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508092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843840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587713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225681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6517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8443091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5080924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1718756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37147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hone Mockup No Title on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E23CA3BC-8157-4DFB-9115-749BCC17D57E}"/>
              </a:ext>
            </a:extLst>
          </p:cNvPr>
          <p:cNvSpPr/>
          <p:nvPr userDrawn="1"/>
        </p:nvSpPr>
        <p:spPr>
          <a:xfrm>
            <a:off x="1058309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8EC6C3-AF80-41F5-A189-271BF371B47F}"/>
              </a:ext>
            </a:extLst>
          </p:cNvPr>
          <p:cNvSpPr/>
          <p:nvPr userDrawn="1"/>
        </p:nvSpPr>
        <p:spPr>
          <a:xfrm>
            <a:off x="4728878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C53CD4-A691-477C-BF55-A898F65ACC64}"/>
              </a:ext>
            </a:extLst>
          </p:cNvPr>
          <p:cNvSpPr/>
          <p:nvPr userDrawn="1"/>
        </p:nvSpPr>
        <p:spPr>
          <a:xfrm>
            <a:off x="8393245" y="5990137"/>
            <a:ext cx="2734247" cy="14415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593477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52338" y="763962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927806" y="766338"/>
            <a:ext cx="2351103" cy="5206012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4728879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1058310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8397934" y="641294"/>
            <a:ext cx="2734247" cy="5488821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0539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hone Mockup With Commentary on Dark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E2C30A9-0AB4-495F-8B21-BDC714BE2D5E}"/>
              </a:ext>
            </a:extLst>
          </p:cNvPr>
          <p:cNvSpPr/>
          <p:nvPr userDrawn="1"/>
        </p:nvSpPr>
        <p:spPr>
          <a:xfrm>
            <a:off x="5665621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12899B-FDAB-428D-813F-FA3D8C22F933}"/>
              </a:ext>
            </a:extLst>
          </p:cNvPr>
          <p:cNvSpPr/>
          <p:nvPr userDrawn="1"/>
        </p:nvSpPr>
        <p:spPr>
          <a:xfrm>
            <a:off x="3037059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82D297-2762-4D2C-988F-7BF92D7EE64F}"/>
              </a:ext>
            </a:extLst>
          </p:cNvPr>
          <p:cNvSpPr/>
          <p:nvPr userDrawn="1"/>
        </p:nvSpPr>
        <p:spPr>
          <a:xfrm>
            <a:off x="429195" y="6027257"/>
            <a:ext cx="2030155" cy="1070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6119423-DDCA-454A-85F1-F392401C4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829549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47655DF-36AA-417E-B685-529B692017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180781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5377A44-8857-4EA9-847E-9BC0D42D46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75610" y="2145723"/>
            <a:ext cx="1745673" cy="3865419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DFF38A-A8F6-406C-97F3-E3AD86774CDE}"/>
              </a:ext>
            </a:extLst>
          </p:cNvPr>
          <p:cNvGrpSpPr/>
          <p:nvPr/>
        </p:nvGrpSpPr>
        <p:grpSpPr>
          <a:xfrm>
            <a:off x="5684928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64FB01EF-1438-4850-9E94-3E299CD7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0" name="Picture 9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5068314F-E1E5-4F84-95DA-CA1F9E29B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368B3-6EFB-45F5-B6F3-C929B5AF8C83}"/>
              </a:ext>
            </a:extLst>
          </p:cNvPr>
          <p:cNvGrpSpPr/>
          <p:nvPr/>
        </p:nvGrpSpPr>
        <p:grpSpPr>
          <a:xfrm>
            <a:off x="3036022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1" name="Picture 1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2F9A8CAF-C197-4557-9990-67C06237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2" name="Picture 11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4BBA225D-AEB6-4810-A475-CC056B043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D9EC0B-FB56-4303-8C48-5903D6FF5D37}"/>
              </a:ext>
            </a:extLst>
          </p:cNvPr>
          <p:cNvGrpSpPr/>
          <p:nvPr/>
        </p:nvGrpSpPr>
        <p:grpSpPr>
          <a:xfrm>
            <a:off x="429196" y="2054712"/>
            <a:ext cx="2030155" cy="4075403"/>
            <a:chOff x="2452009" y="2035902"/>
            <a:chExt cx="2402119" cy="4822098"/>
          </a:xfr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9680F731-4953-493A-BC77-9F51BD89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09" y="2035902"/>
              <a:ext cx="2402119" cy="4822098"/>
            </a:xfrm>
            <a:prstGeom prst="rect">
              <a:avLst/>
            </a:prstGeom>
          </p:spPr>
        </p:pic>
        <p:pic>
          <p:nvPicPr>
            <p:cNvPr id="15" name="Picture 14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F89AE378-3E7C-4FCC-AF42-EA2795556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3" t="2513" r="46906" b="94448"/>
            <a:stretch/>
          </p:blipFill>
          <p:spPr>
            <a:xfrm>
              <a:off x="3583877" y="2157116"/>
              <a:ext cx="138381" cy="146521"/>
            </a:xfrm>
            <a:prstGeom prst="rect">
              <a:avLst/>
            </a:prstGeom>
          </p:spPr>
        </p:pic>
      </p:grp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GB" dirty="0"/>
              <a:t>Insert Title here</a:t>
            </a:r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429197" y="359353"/>
            <a:ext cx="462857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r>
              <a:rPr lang="en-GB" dirty="0"/>
              <a:t>Phone </a:t>
            </a:r>
            <a:r>
              <a:rPr lang="en-GB" dirty="0" err="1"/>
              <a:t>Mockups</a:t>
            </a:r>
            <a:r>
              <a:rPr lang="en-GB" dirty="0"/>
              <a:t> x3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3616C-5E97-44F4-8E3C-1C3FBC850EB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966077" y="2418349"/>
            <a:ext cx="3247356" cy="3671303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80695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896FE3DE-74A2-46D7-9EDB-F808658D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80" y="1622903"/>
            <a:ext cx="2312949" cy="4643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CB8613-7057-44B3-8564-574526B6D75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4257" y="1713475"/>
            <a:ext cx="2578884" cy="437617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963587-9506-417C-B7F3-0170FC128C25}"/>
              </a:ext>
            </a:extLst>
          </p:cNvPr>
          <p:cNvSpPr/>
          <p:nvPr userDrawn="1"/>
        </p:nvSpPr>
        <p:spPr>
          <a:xfrm>
            <a:off x="305652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25DBA9F-9657-430D-8657-EB9F6D707839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176302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3" name="Picture 42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FD461BB5-EF90-4F1D-83A4-5247F2FBE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14" y="1622903"/>
            <a:ext cx="2312949" cy="4643095"/>
          </a:xfrm>
          <a:prstGeom prst="rect">
            <a:avLst/>
          </a:prstGeom>
        </p:spPr>
      </p:pic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508EB42C-375D-4937-981E-13FA6222074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491336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9" name="Picture 48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2F9CB38-26AD-46ED-8133-E0247CA93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47" y="1622903"/>
            <a:ext cx="2312949" cy="4643095"/>
          </a:xfrm>
          <a:prstGeom prst="rect">
            <a:avLst/>
          </a:prstGeom>
        </p:spPr>
      </p:pic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C945492C-E968-4EC2-970B-4BB5B10BB06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823369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2AC195-C0CB-41BC-A6FC-D66765093FF6}"/>
              </a:ext>
            </a:extLst>
          </p:cNvPr>
          <p:cNvSpPr/>
          <p:nvPr userDrawn="1"/>
        </p:nvSpPr>
        <p:spPr>
          <a:xfrm>
            <a:off x="6363311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85AB15-4010-4E6F-B47A-39559AF2892B}"/>
              </a:ext>
            </a:extLst>
          </p:cNvPr>
          <p:cNvSpPr/>
          <p:nvPr userDrawn="1"/>
        </p:nvSpPr>
        <p:spPr>
          <a:xfrm>
            <a:off x="969739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842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896FE3DE-74A2-46D7-9EDB-F808658D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80" y="1622903"/>
            <a:ext cx="2312949" cy="46430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CB8613-7057-44B3-8564-574526B6D75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4257" y="1713475"/>
            <a:ext cx="2578884" cy="437617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963587-9506-417C-B7F3-0170FC128C25}"/>
              </a:ext>
            </a:extLst>
          </p:cNvPr>
          <p:cNvSpPr/>
          <p:nvPr userDrawn="1"/>
        </p:nvSpPr>
        <p:spPr>
          <a:xfrm>
            <a:off x="305652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25DBA9F-9657-430D-8657-EB9F6D707839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176302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3" name="Picture 42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FD461BB5-EF90-4F1D-83A4-5247F2FBE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21" y="1622903"/>
            <a:ext cx="2312949" cy="4643095"/>
          </a:xfrm>
          <a:prstGeom prst="rect">
            <a:avLst/>
          </a:prstGeom>
        </p:spPr>
      </p:pic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508EB42C-375D-4937-981E-13FA6222074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88244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6" name="Picture 45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A2FD98D0-FEE4-46EC-9AE8-B260A0D48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52" y="1622903"/>
            <a:ext cx="2312949" cy="4643095"/>
          </a:xfrm>
          <a:prstGeom prst="rect">
            <a:avLst/>
          </a:prstGeom>
        </p:spPr>
      </p:pic>
      <p:sp>
        <p:nvSpPr>
          <p:cNvPr id="48" name="Picture Placeholder 19">
            <a:extLst>
              <a:ext uri="{FF2B5EF4-FFF2-40B4-BE49-F238E27FC236}">
                <a16:creationId xmlns:a16="http://schemas.microsoft.com/office/drawing/2014/main" id="{1F6B2FBF-CB1F-480B-B863-22308E53F90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606674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pic>
        <p:nvPicPr>
          <p:cNvPr id="49" name="Picture 48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2F9CB38-26AD-46ED-8133-E0247CA93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47" y="1622903"/>
            <a:ext cx="2312949" cy="4643095"/>
          </a:xfrm>
          <a:prstGeom prst="rect">
            <a:avLst/>
          </a:prstGeom>
        </p:spPr>
      </p:pic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C945492C-E968-4EC2-970B-4BB5B10BB06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823369" y="1724180"/>
            <a:ext cx="1988841" cy="4403863"/>
          </a:xfrm>
          <a:custGeom>
            <a:avLst/>
            <a:gdLst>
              <a:gd name="connsiteX0" fmla="*/ 866441 w 1745673"/>
              <a:gd name="connsiteY0" fmla="*/ 29788 h 3865419"/>
              <a:gd name="connsiteX1" fmla="*/ 823894 w 1745673"/>
              <a:gd name="connsiteY1" fmla="*/ 74229 h 3865419"/>
              <a:gd name="connsiteX2" fmla="*/ 866441 w 1745673"/>
              <a:gd name="connsiteY2" fmla="*/ 118670 h 3865419"/>
              <a:gd name="connsiteX3" fmla="*/ 908988 w 1745673"/>
              <a:gd name="connsiteY3" fmla="*/ 74229 h 3865419"/>
              <a:gd name="connsiteX4" fmla="*/ 866441 w 1745673"/>
              <a:gd name="connsiteY4" fmla="*/ 29788 h 3865419"/>
              <a:gd name="connsiteX5" fmla="*/ 162487 w 1745673"/>
              <a:gd name="connsiteY5" fmla="*/ 0 h 3865419"/>
              <a:gd name="connsiteX6" fmla="*/ 1583186 w 1745673"/>
              <a:gd name="connsiteY6" fmla="*/ 0 h 3865419"/>
              <a:gd name="connsiteX7" fmla="*/ 1745673 w 1745673"/>
              <a:gd name="connsiteY7" fmla="*/ 162487 h 3865419"/>
              <a:gd name="connsiteX8" fmla="*/ 1745673 w 1745673"/>
              <a:gd name="connsiteY8" fmla="*/ 3702932 h 3865419"/>
              <a:gd name="connsiteX9" fmla="*/ 1583186 w 1745673"/>
              <a:gd name="connsiteY9" fmla="*/ 3865419 h 3865419"/>
              <a:gd name="connsiteX10" fmla="*/ 162487 w 1745673"/>
              <a:gd name="connsiteY10" fmla="*/ 3865419 h 3865419"/>
              <a:gd name="connsiteX11" fmla="*/ 0 w 1745673"/>
              <a:gd name="connsiteY11" fmla="*/ 3702932 h 3865419"/>
              <a:gd name="connsiteX12" fmla="*/ 0 w 1745673"/>
              <a:gd name="connsiteY12" fmla="*/ 162487 h 3865419"/>
              <a:gd name="connsiteX13" fmla="*/ 162487 w 1745673"/>
              <a:gd name="connsiteY13" fmla="*/ 0 h 386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5673" h="3865419">
                <a:moveTo>
                  <a:pt x="866441" y="29788"/>
                </a:moveTo>
                <a:cubicBezTo>
                  <a:pt x="842943" y="29788"/>
                  <a:pt x="823894" y="49685"/>
                  <a:pt x="823894" y="74229"/>
                </a:cubicBezTo>
                <a:cubicBezTo>
                  <a:pt x="823894" y="98773"/>
                  <a:pt x="842943" y="118670"/>
                  <a:pt x="866441" y="118670"/>
                </a:cubicBezTo>
                <a:cubicBezTo>
                  <a:pt x="889939" y="118670"/>
                  <a:pt x="908988" y="98773"/>
                  <a:pt x="908988" y="74229"/>
                </a:cubicBezTo>
                <a:cubicBezTo>
                  <a:pt x="908988" y="49685"/>
                  <a:pt x="889939" y="29788"/>
                  <a:pt x="866441" y="29788"/>
                </a:cubicBezTo>
                <a:close/>
                <a:moveTo>
                  <a:pt x="162487" y="0"/>
                </a:moveTo>
                <a:lnTo>
                  <a:pt x="1583186" y="0"/>
                </a:lnTo>
                <a:cubicBezTo>
                  <a:pt x="1672925" y="0"/>
                  <a:pt x="1745673" y="72748"/>
                  <a:pt x="1745673" y="162487"/>
                </a:cubicBezTo>
                <a:lnTo>
                  <a:pt x="1745673" y="3702932"/>
                </a:lnTo>
                <a:cubicBezTo>
                  <a:pt x="1745673" y="3792671"/>
                  <a:pt x="1672925" y="3865419"/>
                  <a:pt x="1583186" y="3865419"/>
                </a:cubicBezTo>
                <a:lnTo>
                  <a:pt x="162487" y="3865419"/>
                </a:lnTo>
                <a:cubicBezTo>
                  <a:pt x="72748" y="3865419"/>
                  <a:pt x="0" y="3792671"/>
                  <a:pt x="0" y="3702932"/>
                </a:cubicBezTo>
                <a:lnTo>
                  <a:pt x="0" y="162487"/>
                </a:lnTo>
                <a:cubicBezTo>
                  <a:pt x="0" y="72748"/>
                  <a:pt x="72748" y="0"/>
                  <a:pt x="1624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32AC195-C0CB-41BC-A6FC-D66765093FF6}"/>
              </a:ext>
            </a:extLst>
          </p:cNvPr>
          <p:cNvSpPr/>
          <p:nvPr userDrawn="1"/>
        </p:nvSpPr>
        <p:spPr>
          <a:xfrm>
            <a:off x="5260219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F114CE-CBB2-4465-8A56-6F05D20D9355}"/>
              </a:ext>
            </a:extLst>
          </p:cNvPr>
          <p:cNvSpPr/>
          <p:nvPr userDrawn="1"/>
        </p:nvSpPr>
        <p:spPr>
          <a:xfrm>
            <a:off x="7479833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85AB15-4010-4E6F-B47A-39559AF2892B}"/>
              </a:ext>
            </a:extLst>
          </p:cNvPr>
          <p:cNvSpPr/>
          <p:nvPr userDrawn="1"/>
        </p:nvSpPr>
        <p:spPr>
          <a:xfrm>
            <a:off x="9697395" y="6150213"/>
            <a:ext cx="2228451" cy="12194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en-GB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381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30153" b="4072"/>
          <a:stretch/>
        </p:blipFill>
        <p:spPr>
          <a:xfrm>
            <a:off x="4495370" y="0"/>
            <a:ext cx="7696631" cy="685800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4714876" y="0"/>
            <a:ext cx="7477125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2" name="오각형 1"/>
          <p:cNvSpPr/>
          <p:nvPr userDrawn="1"/>
        </p:nvSpPr>
        <p:spPr>
          <a:xfrm>
            <a:off x="-14754" y="0"/>
            <a:ext cx="7225179" cy="6858000"/>
          </a:xfrm>
          <a:prstGeom prst="homePlate">
            <a:avLst>
              <a:gd name="adj" fmla="val 35946"/>
            </a:avLst>
          </a:prstGeom>
          <a:solidFill>
            <a:srgbClr val="26262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476"/>
            <a:ext cx="1758072" cy="125162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75" latinLnBrk="0">
              <a:spcBef>
                <a:spcPts val="75"/>
              </a:spcBef>
            </a:pPr>
            <a:r>
              <a:rPr lang="en-US" sz="751" spc="300" dirty="0">
                <a:solidFill>
                  <a:srgbClr val="A8A8A8"/>
                </a:solidFill>
                <a:latin typeface="Samsung Sharp Sans Bold"/>
                <a:ea typeface="SamsungSharpSans-Medium"/>
                <a:cs typeface="SamsungOne-400"/>
                <a:sym typeface="Helvetica Neue"/>
              </a:rPr>
              <a:t>CONFIDENTIAL</a:t>
            </a:r>
            <a:endParaRPr sz="751" spc="300" dirty="0">
              <a:solidFill>
                <a:srgbClr val="A8A8A8"/>
              </a:solidFill>
              <a:latin typeface="Samsung Sharp Sans Bold"/>
              <a:ea typeface="SamsungSharpSans-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24336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"/>
            <a:ext cx="12192000" cy="2238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223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4068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"/>
            <a:ext cx="12192000" cy="2238997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9653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" y="0"/>
            <a:ext cx="52387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802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56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8309" y="1"/>
            <a:ext cx="10283692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5238749" y="0"/>
            <a:ext cx="695325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1" y="0"/>
            <a:ext cx="52387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8" y="675427"/>
            <a:ext cx="11267999" cy="1221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32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7" y="359353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476"/>
            <a:ext cx="1758072" cy="125162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75" latinLnBrk="0">
              <a:spcBef>
                <a:spcPts val="75"/>
              </a:spcBef>
            </a:pPr>
            <a:r>
              <a:rPr lang="en-US" sz="751" spc="300" dirty="0">
                <a:solidFill>
                  <a:srgbClr val="A8A8A8"/>
                </a:solidFill>
                <a:latin typeface="Samsung Sharp Sans Bold"/>
                <a:ea typeface="SamsungSharpSans-Medium"/>
                <a:cs typeface="SamsungOne-400"/>
                <a:sym typeface="Helvetica Neue"/>
              </a:rPr>
              <a:t>CONFIDENTIAL</a:t>
            </a:r>
            <a:endParaRPr sz="751" spc="300" dirty="0">
              <a:solidFill>
                <a:srgbClr val="A8A8A8"/>
              </a:solidFill>
              <a:latin typeface="Samsung Sharp Sans Bold"/>
              <a:ea typeface="SamsungSharpSans-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453059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528249" y="306257"/>
            <a:ext cx="111480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70" lvl="0" indent="-30478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667" b="0" i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528249" y="928351"/>
            <a:ext cx="11148000" cy="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70" lvl="0" indent="-30478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2267" b="0" i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40" lvl="1" indent="-30478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5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15"/>
          <p:cNvCxnSpPr/>
          <p:nvPr/>
        </p:nvCxnSpPr>
        <p:spPr>
          <a:xfrm>
            <a:off x="528249" y="752901"/>
            <a:ext cx="11148000" cy="0"/>
          </a:xfrm>
          <a:prstGeom prst="straightConnector1">
            <a:avLst/>
          </a:prstGeom>
          <a:solidFill>
            <a:srgbClr val="DDDDDD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733862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 defTabSz="914377"/>
            <a:fld id="{00000000-1234-1234-1234-123412341234}" type="slidenum">
              <a:rPr lang="en-GB" sz="1900" smtClean="0">
                <a:solidFill>
                  <a:prstClr val="black"/>
                </a:solidFill>
              </a:rPr>
              <a:pPr algn="r" defTabSz="914377"/>
              <a:t>‹#›</a:t>
            </a:fld>
            <a:endParaRPr lang="en-GB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283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 slide with  3 images">
  <p:cSld name="18_Content slide with  3 images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111"/>
          <p:cNvPicPr preferRelativeResize="0"/>
          <p:nvPr/>
        </p:nvPicPr>
        <p:blipFill rotWithShape="1">
          <a:blip r:embed="rId2">
            <a:alphaModFix/>
          </a:blip>
          <a:srcRect t="2573" r="30153" b="4070"/>
          <a:stretch/>
        </p:blipFill>
        <p:spPr>
          <a:xfrm>
            <a:off x="4495371" y="0"/>
            <a:ext cx="76966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1"/>
          <p:cNvSpPr/>
          <p:nvPr/>
        </p:nvSpPr>
        <p:spPr>
          <a:xfrm>
            <a:off x="4714876" y="0"/>
            <a:ext cx="7477125" cy="6858000"/>
          </a:xfrm>
          <a:prstGeom prst="rect">
            <a:avLst/>
          </a:prstGeom>
          <a:solidFill>
            <a:schemeClr val="dk1">
              <a:alpha val="46274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914377">
              <a:buClr>
                <a:prstClr val="black"/>
              </a:buClr>
              <a:buSzPts val="1800"/>
              <a:buFont typeface="Arial"/>
              <a:buNone/>
            </a:pPr>
            <a:endParaRPr sz="240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11"/>
          <p:cNvSpPr/>
          <p:nvPr/>
        </p:nvSpPr>
        <p:spPr>
          <a:xfrm>
            <a:off x="-14754" y="0"/>
            <a:ext cx="7225179" cy="6858000"/>
          </a:xfrm>
          <a:prstGeom prst="homePlate">
            <a:avLst>
              <a:gd name="adj" fmla="val 35946"/>
            </a:avLst>
          </a:prstGeom>
          <a:solidFill>
            <a:srgbClr val="262626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914377">
              <a:buClr>
                <a:prstClr val="black"/>
              </a:buClr>
              <a:buSzPts val="1800"/>
              <a:buFont typeface="Arial"/>
              <a:buNone/>
            </a:pPr>
            <a:endParaRPr sz="240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11"/>
          <p:cNvSpPr txBox="1">
            <a:spLocks noGrp="1"/>
          </p:cNvSpPr>
          <p:nvPr>
            <p:ph type="body" idx="1"/>
          </p:nvPr>
        </p:nvSpPr>
        <p:spPr>
          <a:xfrm>
            <a:off x="429199" y="675428"/>
            <a:ext cx="11267999" cy="122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0" bIns="25700" anchor="t" anchorCtr="0">
            <a:noAutofit/>
          </a:bodyPr>
          <a:lstStyle>
            <a:lvl1pPr marL="609570" marR="0" lvl="0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40" marR="0" lvl="1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8" marR="0" lvl="5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3" name="Google Shape;1073;p111"/>
          <p:cNvSpPr txBox="1">
            <a:spLocks noGrp="1"/>
          </p:cNvSpPr>
          <p:nvPr>
            <p:ph type="body" idx="2"/>
          </p:nvPr>
        </p:nvSpPr>
        <p:spPr>
          <a:xfrm>
            <a:off x="429200" y="359356"/>
            <a:ext cx="2933129" cy="37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0" bIns="25700" anchor="t" anchorCtr="0">
            <a:noAutofit/>
          </a:bodyPr>
          <a:lstStyle>
            <a:lvl1pPr marL="609570" marR="0" lvl="0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40" marR="0" lvl="1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8" marR="0" lvl="5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3047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111"/>
          <p:cNvSpPr txBox="1"/>
          <p:nvPr/>
        </p:nvSpPr>
        <p:spPr>
          <a:xfrm>
            <a:off x="5216964" y="6508690"/>
            <a:ext cx="1758072" cy="13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ctr" anchorCtr="0">
            <a:spAutoFit/>
          </a:bodyPr>
          <a:lstStyle/>
          <a:p>
            <a:pPr marL="16933" algn="ctr" defTabSz="914377">
              <a:buClr>
                <a:srgbClr val="A8A8A8"/>
              </a:buClr>
              <a:buSzPts val="600"/>
              <a:buFont typeface="Arial"/>
              <a:buNone/>
            </a:pPr>
            <a:r>
              <a:rPr lang="en" sz="800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800">
              <a:solidFill>
                <a:srgbClr val="A8A8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817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5586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983195" y="-873824"/>
            <a:ext cx="2160000" cy="2160000"/>
          </a:xfrm>
          <a:prstGeom prst="ellipse">
            <a:avLst/>
          </a:prstGeom>
          <a:gradFill>
            <a:gsLst>
              <a:gs pos="49000">
                <a:srgbClr val="6A62DD">
                  <a:alpha val="40000"/>
                </a:srgb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596631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65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 slide with  3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58256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75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F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4" name="이미지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71" y="0"/>
            <a:ext cx="6244927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83" y="0"/>
                </a:lnTo>
                <a:lnTo>
                  <a:pt x="9106" y="0"/>
                </a:lnTo>
                <a:lnTo>
                  <a:pt x="1901" y="6646"/>
                </a:lnTo>
                <a:cubicBezTo>
                  <a:pt x="634" y="7800"/>
                  <a:pt x="0" y="9313"/>
                  <a:pt x="0" y="10826"/>
                </a:cubicBezTo>
                <a:cubicBezTo>
                  <a:pt x="0" y="12338"/>
                  <a:pt x="633" y="13851"/>
                  <a:pt x="1901" y="15005"/>
                </a:cubicBezTo>
                <a:lnTo>
                  <a:pt x="9143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" name="텍스트 개체 틀 5"/>
          <p:cNvSpPr txBox="1">
            <a:spLocks/>
          </p:cNvSpPr>
          <p:nvPr userDrawn="1"/>
        </p:nvSpPr>
        <p:spPr>
          <a:xfrm>
            <a:off x="329044" y="6509468"/>
            <a:ext cx="1052081" cy="2436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1pPr>
            <a:lvl2pPr marL="129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2pPr>
            <a:lvl3pPr marL="193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3pPr>
            <a:lvl4pPr marL="256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4pPr>
            <a:lvl5pPr marL="320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5pPr>
            <a:lvl6pPr marL="383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6pPr>
            <a:lvl7pPr marL="447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7pPr>
            <a:lvl8pPr marL="510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8pPr>
            <a:lvl9pPr marL="574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9pPr>
          </a:lstStyle>
          <a:p>
            <a:pPr defTabSz="412750" hangingPunct="1">
              <a:defRPr sz="25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pPr>
            <a:r>
              <a:rPr lang="en-US" sz="1250" dirty="0">
                <a:solidFill>
                  <a:prstClr val="white">
                    <a:lumMod val="75000"/>
                  </a:prstClr>
                </a:solidFill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  <a:sym typeface="SamsungSharpSans-Regular"/>
              </a:rPr>
              <a:t>Section A</a:t>
            </a:r>
          </a:p>
        </p:txBody>
      </p:sp>
      <p:sp>
        <p:nvSpPr>
          <p:cNvPr id="13" name="모서리가 둥근 직사각형"/>
          <p:cNvSpPr/>
          <p:nvPr userDrawn="1"/>
        </p:nvSpPr>
        <p:spPr>
          <a:xfrm rot="8100000">
            <a:off x="6723538" y="-260621"/>
            <a:ext cx="7363772" cy="737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80" y="0"/>
                </a:moveTo>
                <a:lnTo>
                  <a:pt x="21600" y="7374"/>
                </a:lnTo>
                <a:lnTo>
                  <a:pt x="21600" y="16073"/>
                </a:lnTo>
                <a:cubicBezTo>
                  <a:pt x="21600" y="17584"/>
                  <a:pt x="20986" y="18951"/>
                  <a:pt x="19995" y="19941"/>
                </a:cubicBezTo>
                <a:cubicBezTo>
                  <a:pt x="19003" y="20931"/>
                  <a:pt x="17632" y="21543"/>
                  <a:pt x="16119" y="21543"/>
                </a:cubicBezTo>
                <a:lnTo>
                  <a:pt x="7384" y="21600"/>
                </a:lnTo>
                <a:cubicBezTo>
                  <a:pt x="6121" y="20328"/>
                  <a:pt x="4856" y="19054"/>
                  <a:pt x="3594" y="17785"/>
                </a:cubicBezTo>
                <a:cubicBezTo>
                  <a:pt x="2398" y="16581"/>
                  <a:pt x="1198" y="15375"/>
                  <a:pt x="0" y="14171"/>
                </a:cubicBezTo>
                <a:lnTo>
                  <a:pt x="1418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7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텍스트 개체 틀 7"/>
          <p:cNvSpPr txBox="1">
            <a:spLocks/>
          </p:cNvSpPr>
          <p:nvPr userDrawn="1"/>
        </p:nvSpPr>
        <p:spPr>
          <a:xfrm>
            <a:off x="421343" y="2563813"/>
            <a:ext cx="4905375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45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 Sharp Sans Medium"/>
              </a:defRPr>
            </a:lvl1pPr>
            <a:lvl2pPr marL="129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2pPr>
            <a:lvl3pPr marL="193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3pPr>
            <a:lvl4pPr marL="256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4pPr>
            <a:lvl5pPr marL="320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5pPr>
            <a:lvl6pPr marL="383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6pPr>
            <a:lvl7pPr marL="447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7pPr>
            <a:lvl8pPr marL="510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8pPr>
            <a:lvl9pPr marL="574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9pPr>
          </a:lstStyle>
          <a:p>
            <a:pPr hangingPunct="1">
              <a:defRPr/>
            </a:pPr>
            <a:endParaRPr sz="2250" dirty="0">
              <a:solidFill>
                <a:prstClr val="white"/>
              </a:solidFill>
              <a:latin typeface="Samsung Sharp Sans Regular" pitchFamily="2" charset="0"/>
              <a:ea typeface="Samsung Sharp Sans Regular" pitchFamily="2" charset="0"/>
              <a:cs typeface="Samsung Sharp Sans Regular" pitchFamily="2" charset="0"/>
            </a:endParaRPr>
          </a:p>
        </p:txBody>
      </p:sp>
      <p:sp>
        <p:nvSpPr>
          <p:cNvPr id="17" name="텍스트 개체 틀 7"/>
          <p:cNvSpPr txBox="1">
            <a:spLocks/>
          </p:cNvSpPr>
          <p:nvPr userDrawn="1"/>
        </p:nvSpPr>
        <p:spPr>
          <a:xfrm>
            <a:off x="421343" y="3021013"/>
            <a:ext cx="4905375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 marL="0" marR="0" indent="0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7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msungSharpSans-Bold"/>
                <a:ea typeface="SamsungSharpSans-Bold"/>
                <a:cs typeface="SamsungSharpSans-Bold"/>
                <a:sym typeface="Samsung Sharp Sans Medium"/>
              </a:defRPr>
            </a:lvl1pPr>
            <a:lvl2pPr marL="129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2pPr>
            <a:lvl3pPr marL="193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3pPr>
            <a:lvl4pPr marL="256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4pPr>
            <a:lvl5pPr marL="320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5pPr>
            <a:lvl6pPr marL="383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6pPr>
            <a:lvl7pPr marL="447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7pPr>
            <a:lvl8pPr marL="5106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8pPr>
            <a:lvl9pPr marL="5741458" marR="0" indent="-661458" algn="l" defTabSz="18288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SamsungSharpSans-Bold"/>
                <a:ea typeface="SamsungSharpSans-Bold"/>
                <a:cs typeface="SamsungSharpSans-Bold"/>
                <a:sym typeface="SamsungSharpSans-Bold"/>
              </a:defRPr>
            </a:lvl9pPr>
          </a:lstStyle>
          <a:p>
            <a:pPr hangingPunct="1">
              <a:defRPr/>
            </a:pPr>
            <a:endParaRPr sz="3750" dirty="0">
              <a:solidFill>
                <a:prstClr val="white"/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5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559">
          <p15:clr>
            <a:srgbClr val="FBAE40"/>
          </p15:clr>
        </p15:guide>
        <p15:guide id="4" orient="horz" pos="323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1">
    <p:bg>
      <p:bgPr>
        <a:gradFill>
          <a:gsLst>
            <a:gs pos="83000">
              <a:srgbClr val="00C3B2"/>
            </a:gs>
            <a:gs pos="0">
              <a:srgbClr val="00B3E3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89203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타원 5"/>
          <p:cNvSpPr/>
          <p:nvPr userDrawn="1"/>
        </p:nvSpPr>
        <p:spPr>
          <a:xfrm rot="16200000">
            <a:off x="7530709" y="-636063"/>
            <a:ext cx="5760000" cy="576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C3B2"/>
                </a:gs>
                <a:gs pos="79000">
                  <a:srgbClr val="00B3E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361230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4588"/>
          <a:stretch/>
        </p:blipFill>
        <p:spPr>
          <a:xfrm>
            <a:off x="0" y="446256"/>
            <a:ext cx="286710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6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323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938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333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7846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530">
                <a:srgbClr val="00C3B2"/>
              </a:gs>
              <a:gs pos="46452">
                <a:srgbClr val="12CDA9"/>
              </a:gs>
              <a:gs pos="100000">
                <a:srgbClr val="42E691"/>
              </a:gs>
            </a:gsLst>
            <a:lin ang="2897714" scaled="0"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R="0" lvl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Helvetica Neue"/>
              <a:cs typeface="Arial"/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40677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983195" y="-873824"/>
            <a:ext cx="2160000" cy="2160000"/>
          </a:xfrm>
          <a:prstGeom prst="ellipse">
            <a:avLst/>
          </a:prstGeom>
          <a:gradFill>
            <a:gsLst>
              <a:gs pos="49000">
                <a:srgbClr val="00C3B2">
                  <a:alpha val="40000"/>
                </a:srgbClr>
              </a:gs>
              <a:gs pos="100000">
                <a:srgbClr val="00B3E3">
                  <a:alpha val="4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596631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322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55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6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281301" y="6118789"/>
            <a:ext cx="6910699" cy="73921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633283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3903" y="2215167"/>
            <a:ext cx="3699535" cy="3042633"/>
          </a:xfrm>
        </p:spPr>
        <p:txBody>
          <a:bodyPr anchor="t">
            <a:noAutofit/>
          </a:bodyPr>
          <a:lstStyle>
            <a:lvl1pPr algn="l">
              <a:defRPr kumimoji="1" lang="ko-KR" altLang="en-US" sz="32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3903" y="1507337"/>
            <a:ext cx="3009089" cy="541945"/>
          </a:xfr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 Sharp Sans Medium"/>
                <a:ea typeface="SamsungOneKoreanOTF 40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12099" y="6459163"/>
            <a:ext cx="419911" cy="359587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36B8B8-32FA-4991-8048-1C9C6ACB58A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1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12099" y="6459163"/>
            <a:ext cx="419911" cy="359587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36B8B8-32FA-4991-8048-1C9C6ACB58A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5" name="모서리가 둥근 직사각형 4"/>
          <p:cNvSpPr/>
          <p:nvPr userDrawn="1"/>
        </p:nvSpPr>
        <p:spPr>
          <a:xfrm rot="16200000">
            <a:off x="2539730" y="-2730771"/>
            <a:ext cx="7116596" cy="12391145"/>
          </a:xfrm>
          <a:prstGeom prst="roundRect">
            <a:avLst>
              <a:gd name="adj" fmla="val 0"/>
            </a:avLst>
          </a:prstGeom>
          <a:gradFill>
            <a:gsLst>
              <a:gs pos="23000">
                <a:srgbClr val="00B0F0"/>
              </a:gs>
              <a:gs pos="100000">
                <a:srgbClr val="00C3B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cap="none" spc="0" normalizeH="0" baseline="0" dirty="0">
                <a:ln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014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 rot="16200000">
            <a:off x="-1147862" y="817120"/>
            <a:ext cx="6147882" cy="5291849"/>
          </a:xfrm>
          <a:prstGeom prst="roundRect">
            <a:avLst>
              <a:gd name="adj" fmla="val 4753"/>
            </a:avLst>
          </a:prstGeom>
          <a:gradFill>
            <a:gsLst>
              <a:gs pos="23000">
                <a:srgbClr val="00B0F0"/>
              </a:gs>
              <a:gs pos="100000">
                <a:srgbClr val="00C3B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3903" y="2215167"/>
            <a:ext cx="3699535" cy="3042633"/>
          </a:xfrm>
        </p:spPr>
        <p:txBody>
          <a:bodyPr anchor="t">
            <a:noAutofit/>
          </a:bodyPr>
          <a:lstStyle>
            <a:lvl1pPr algn="l">
              <a:defRPr kumimoji="1" lang="ko-KR" altLang="en-US" sz="32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3903" y="1507337"/>
            <a:ext cx="3009089" cy="541945"/>
          </a:xfr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 Sharp Sans Medium"/>
                <a:ea typeface="SamsungOneKoreanOTF 40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12099" y="6459163"/>
            <a:ext cx="419911" cy="359587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36B8B8-32FA-4991-8048-1C9C6ACB58A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66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 rot="16200000">
            <a:off x="-5491263" y="817120"/>
            <a:ext cx="6147882" cy="5291849"/>
          </a:xfrm>
          <a:prstGeom prst="roundRect">
            <a:avLst>
              <a:gd name="adj" fmla="val 4753"/>
            </a:avLst>
          </a:prstGeom>
          <a:gradFill>
            <a:gsLst>
              <a:gs pos="23000">
                <a:srgbClr val="00B0F0"/>
              </a:gs>
              <a:gs pos="100000">
                <a:srgbClr val="00C3B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3903" y="2215167"/>
            <a:ext cx="3699535" cy="3042633"/>
          </a:xfrm>
        </p:spPr>
        <p:txBody>
          <a:bodyPr anchor="t">
            <a:noAutofit/>
          </a:bodyPr>
          <a:lstStyle>
            <a:lvl1pPr algn="l">
              <a:defRPr kumimoji="1" lang="ko-KR" altLang="en-US" sz="32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3903" y="1507337"/>
            <a:ext cx="3009089" cy="541945"/>
          </a:xfr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 Sharp Sans Medium"/>
                <a:ea typeface="SamsungOneKoreanOTF 40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12099" y="6459163"/>
            <a:ext cx="419911" cy="359587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36B8B8-32FA-4991-8048-1C9C6ACB58A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74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12099" y="6459163"/>
            <a:ext cx="419911" cy="359587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36B8B8-32FA-4991-8048-1C9C6ACB58A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3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자유형 8"/>
          <p:cNvSpPr/>
          <p:nvPr userDrawn="1"/>
        </p:nvSpPr>
        <p:spPr>
          <a:xfrm rot="16200000">
            <a:off x="-2929783" y="3321197"/>
            <a:ext cx="6143261" cy="283693"/>
          </a:xfrm>
          <a:custGeom>
            <a:avLst/>
            <a:gdLst>
              <a:gd name="connsiteX0" fmla="*/ 6143261 w 6143261"/>
              <a:gd name="connsiteY0" fmla="*/ 0 h 228602"/>
              <a:gd name="connsiteX1" fmla="*/ 6140462 w 6143261"/>
              <a:gd name="connsiteY1" fmla="*/ 27771 h 228602"/>
              <a:gd name="connsiteX2" fmla="*/ 5894050 w 6143261"/>
              <a:gd name="connsiteY2" fmla="*/ 228602 h 228602"/>
              <a:gd name="connsiteX3" fmla="*/ 249212 w 6143261"/>
              <a:gd name="connsiteY3" fmla="*/ 228602 h 228602"/>
              <a:gd name="connsiteX4" fmla="*/ 2800 w 6143261"/>
              <a:gd name="connsiteY4" fmla="*/ 27771 h 228602"/>
              <a:gd name="connsiteX5" fmla="*/ 0 w 6143261"/>
              <a:gd name="connsiteY5" fmla="*/ 0 h 22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43261" h="228602">
                <a:moveTo>
                  <a:pt x="6143261" y="0"/>
                </a:moveTo>
                <a:lnTo>
                  <a:pt x="6140462" y="27771"/>
                </a:lnTo>
                <a:cubicBezTo>
                  <a:pt x="6117008" y="142385"/>
                  <a:pt x="6015598" y="228602"/>
                  <a:pt x="5894050" y="228602"/>
                </a:cubicBezTo>
                <a:lnTo>
                  <a:pt x="249212" y="228602"/>
                </a:lnTo>
                <a:cubicBezTo>
                  <a:pt x="127664" y="228602"/>
                  <a:pt x="26253" y="142385"/>
                  <a:pt x="2800" y="2777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3000">
                <a:srgbClr val="00B0F0"/>
              </a:gs>
              <a:gs pos="100000">
                <a:srgbClr val="00C3B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 Sharp Sans Medium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6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소셜 마스터 (빈화면)">
    <p:bg>
      <p:bgPr>
        <a:solidFill>
          <a:srgbClr val="0F0F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676620" y="6539676"/>
            <a:ext cx="26129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>
                    <a:lumMod val="75000"/>
                  </a:schemeClr>
                </a:solidFill>
                <a:latin typeface="SamsungSharpSans-Medium"/>
                <a:ea typeface="SamsungSharpSans-Medium"/>
                <a:cs typeface="SamsungSharpSans-Medium"/>
                <a:sym typeface="SamsungSharpSans-Medium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710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8176">
          <p15:clr>
            <a:srgbClr val="FBAE40"/>
          </p15:clr>
        </p15:guide>
        <p15:guide id="4" pos="42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Id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349355" y="6171686"/>
            <a:ext cx="388245" cy="36933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000000"/>
                </a:solidFill>
                <a:latin typeface="SamsungOne-400"/>
                <a:ea typeface="SamsungOne-400"/>
                <a:cs typeface="SamsungOne-400"/>
                <a:sym typeface="SamsungOne 400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33357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161691831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">
    <p:bg>
      <p:bgPr>
        <a:solidFill>
          <a:srgbClr val="4B5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872682" y="6556461"/>
            <a:ext cx="447436" cy="22085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 dirty="0"/>
          </a:p>
        </p:txBody>
      </p:sp>
    </p:spTree>
    <p:extLst>
      <p:ext uri="{BB962C8B-B14F-4D97-AF65-F5344CB8AC3E}">
        <p14:creationId xmlns:p14="http://schemas.microsoft.com/office/powerpoint/2010/main" val="154781025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 rot="16200000">
            <a:off x="-1613290" y="-341404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6A62DD">
                  <a:alpha val="40000"/>
                </a:srgbClr>
              </a:gs>
              <a:gs pos="66000">
                <a:srgbClr val="00B3E3">
                  <a:alpha val="40000"/>
                </a:srgbClr>
              </a:gs>
              <a:gs pos="33000">
                <a:schemeClr val="accent2">
                  <a:alpha val="40000"/>
                </a:schemeClr>
              </a:gs>
              <a:gs pos="100000">
                <a:srgbClr val="00C3B2">
                  <a:alpha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6031" y="1898650"/>
            <a:ext cx="5689600" cy="1828800"/>
          </a:xfrm>
          <a:prstGeom prst="rect">
            <a:avLst/>
          </a:prstGeom>
        </p:spPr>
        <p:txBody>
          <a:bodyPr/>
          <a:lstStyle>
            <a:lvl1pPr>
              <a:defRPr kumimoji="1" sz="4500" dirty="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66231" y="2159540"/>
            <a:ext cx="4927600" cy="3743325"/>
          </a:xfrm>
          <a:prstGeom prst="rect">
            <a:avLst/>
          </a:prstGeom>
        </p:spPr>
        <p:txBody>
          <a:bodyPr lIns="0" tIns="0" rIns="0" bIns="0"/>
          <a:lstStyle>
            <a:lvl1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 baseline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1pPr>
            <a:lvl2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2pPr>
            <a:lvl3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3pPr>
            <a:lvl4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4pPr>
            <a:lvl5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5pPr>
          </a:lstStyle>
          <a:p>
            <a:pPr lvl="0"/>
            <a:r>
              <a:rPr kumimoji="1" lang="en-US" altLang="ja-JP" dirty="0"/>
              <a:t>First level 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 </a:t>
            </a:r>
            <a:endParaRPr kumimoji="1" lang="ja-JP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11931" y="2647109"/>
            <a:ext cx="2622620" cy="0"/>
          </a:xfrm>
          <a:prstGeom prst="line">
            <a:avLst/>
          </a:prstGeom>
          <a:gradFill flip="none" rotWithShape="1">
            <a:gsLst>
              <a:gs pos="100000">
                <a:schemeClr val="accent1"/>
              </a:gs>
              <a:gs pos="34000">
                <a:schemeClr val="bg2"/>
              </a:gs>
              <a:gs pos="2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 userDrawn="1"/>
        </p:nvSpPr>
        <p:spPr>
          <a:xfrm rot="16200000">
            <a:off x="2979085" y="4927968"/>
            <a:ext cx="1440000" cy="1440000"/>
          </a:xfrm>
          <a:prstGeom prst="ellipse">
            <a:avLst/>
          </a:prstGeom>
          <a:gradFill flip="none" rotWithShape="1">
            <a:gsLst>
              <a:gs pos="13000">
                <a:srgbClr val="6A62DD">
                  <a:alpha val="80000"/>
                </a:srgbClr>
              </a:gs>
              <a:gs pos="75000">
                <a:srgbClr val="00B3E3">
                  <a:alpha val="80000"/>
                </a:srgbClr>
              </a:gs>
              <a:gs pos="40000">
                <a:schemeClr val="accent2">
                  <a:alpha val="80000"/>
                </a:schemeClr>
              </a:gs>
              <a:gs pos="100000">
                <a:srgbClr val="00C3B2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383741830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마스터01">
    <p:bg>
      <p:bgPr>
        <a:solidFill>
          <a:srgbClr val="1F1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412855" y="6462345"/>
            <a:ext cx="26129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A6A6A6"/>
                </a:solidFill>
                <a:latin typeface="SamsungSharpSans-Medium"/>
                <a:ea typeface="SamsungSharpSans-Medium"/>
                <a:cs typeface="SamsungSharpSans-Medium"/>
                <a:sym typeface="SamsungSharpSans-Medium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amsungSharpSans-Medium"/>
                <a:ea typeface="SamsungSharpSans-Medium"/>
                <a:cs typeface="SamsungSharpSans-Medium"/>
                <a:sym typeface="SamsungSharpSans-Medium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amsungSharpSans-Medium"/>
              <a:ea typeface="SamsungSharpSans-Medium"/>
              <a:cs typeface="SamsungSharpSans-Medium"/>
              <a:sym typeface="SamsungSharpSans-Medium"/>
            </a:endParaRPr>
          </a:p>
        </p:txBody>
      </p:sp>
    </p:spTree>
    <p:extLst>
      <p:ext uri="{BB962C8B-B14F-4D97-AF65-F5344CB8AC3E}">
        <p14:creationId xmlns:p14="http://schemas.microsoft.com/office/powerpoint/2010/main" val="193080911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8" name="SECTION C"/>
          <p:cNvSpPr txBox="1">
            <a:spLocks noGrp="1"/>
          </p:cNvSpPr>
          <p:nvPr>
            <p:ph type="body" sz="quarter" idx="21"/>
          </p:nvPr>
        </p:nvSpPr>
        <p:spPr>
          <a:xfrm>
            <a:off x="265544" y="248480"/>
            <a:ext cx="904876" cy="226221"/>
          </a:xfrm>
          <a:prstGeom prst="rect">
            <a:avLst/>
          </a:prstGeom>
        </p:spPr>
        <p:txBody>
          <a:bodyPr/>
          <a:lstStyle>
            <a:lvl1pPr defTabSz="412750">
              <a:defRPr sz="2500">
                <a:latin typeface="SamsungSharpSans-Regular"/>
                <a:cs typeface="SamsungSharpSans-Regular"/>
                <a:sym typeface="SamsungSharpSans-Regular"/>
              </a:defRPr>
            </a:lvl1pPr>
          </a:lstStyle>
          <a:p>
            <a:pPr defTabSz="825500">
              <a:defRPr sz="25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pPr>
            <a:endParaRPr/>
          </a:p>
        </p:txBody>
      </p:sp>
      <p:sp>
        <p:nvSpPr>
          <p:cNvPr id="229" name="Analyze Achievements from Samsung  One Channel  Operation and Find Reasons"/>
          <p:cNvSpPr txBox="1">
            <a:spLocks noGrp="1"/>
          </p:cNvSpPr>
          <p:nvPr>
            <p:ph type="body" sz="quarter" idx="22"/>
          </p:nvPr>
        </p:nvSpPr>
        <p:spPr>
          <a:xfrm>
            <a:off x="265544" y="544608"/>
            <a:ext cx="4258706" cy="243556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10000"/>
              </a:lnSpc>
              <a:defRPr sz="2700">
                <a:latin typeface="SamsungSharpSans-Regular"/>
                <a:cs typeface="SamsungSharpSans-Regular"/>
                <a:sym typeface="SamsungSharpSans-Regular"/>
              </a:defRPr>
            </a:lvl1pPr>
          </a:lstStyle>
          <a:p>
            <a:pPr defTabSz="914400">
              <a:lnSpc>
                <a:spcPct val="110000"/>
              </a:lnSpc>
              <a:defRPr sz="27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pPr>
            <a:endParaRPr/>
          </a:p>
        </p:txBody>
      </p:sp>
      <p:sp>
        <p:nvSpPr>
          <p:cNvPr id="2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205140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소셜 마스터 (빈화면)">
    <p:bg>
      <p:bgPr>
        <a:solidFill>
          <a:srgbClr val="0F0F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676620" y="6539676"/>
            <a:ext cx="26129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>
                    <a:lumMod val="75000"/>
                  </a:schemeClr>
                </a:solidFill>
                <a:latin typeface="SamsungSharpSans-Medium"/>
                <a:ea typeface="SamsungSharpSans-Medium"/>
                <a:cs typeface="SamsungSharpSans-Medium"/>
                <a:sym typeface="SamsungSharpSans-Medium"/>
              </a:defRPr>
            </a:lvl1pPr>
          </a:lstStyle>
          <a:p>
            <a:fld id="{86CB4B4D-7CA3-9044-876B-883B54F8677D}" type="slidenum">
              <a:rPr lang="en-US" altLang="ko-KR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97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8176">
          <p15:clr>
            <a:srgbClr val="FBAE40"/>
          </p15:clr>
        </p15:guide>
        <p15:guide id="4" pos="42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마스터01">
    <p:bg>
      <p:bgPr>
        <a:solidFill>
          <a:srgbClr val="1F1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412855" y="6462345"/>
            <a:ext cx="26129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A6A6A6"/>
                </a:solidFill>
                <a:latin typeface="SamsungSharpSans-Medium"/>
                <a:ea typeface="SamsungSharpSans-Medium"/>
                <a:cs typeface="SamsungSharpSans-Medium"/>
                <a:sym typeface="SamsungSharpSans-Medium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10818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879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18844" y="6556461"/>
            <a:ext cx="365951" cy="25377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 dirty="0"/>
          </a:p>
        </p:txBody>
      </p:sp>
    </p:spTree>
    <p:extLst>
      <p:ext uri="{BB962C8B-B14F-4D97-AF65-F5344CB8AC3E}">
        <p14:creationId xmlns:p14="http://schemas.microsoft.com/office/powerpoint/2010/main" val="305266469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10882762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">
    <p:bg>
      <p:bgPr>
        <a:solidFill>
          <a:srgbClr val="4B5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872682" y="6556461"/>
            <a:ext cx="447436" cy="22085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 dirty="0"/>
          </a:p>
        </p:txBody>
      </p:sp>
    </p:spTree>
    <p:extLst>
      <p:ext uri="{BB962C8B-B14F-4D97-AF65-F5344CB8AC3E}">
        <p14:creationId xmlns:p14="http://schemas.microsoft.com/office/powerpoint/2010/main" val="173552217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35921491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5071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8" name="SECTION C"/>
          <p:cNvSpPr txBox="1">
            <a:spLocks noGrp="1"/>
          </p:cNvSpPr>
          <p:nvPr>
            <p:ph type="body" sz="quarter" idx="21"/>
          </p:nvPr>
        </p:nvSpPr>
        <p:spPr>
          <a:xfrm>
            <a:off x="265544" y="248480"/>
            <a:ext cx="904876" cy="226221"/>
          </a:xfrm>
          <a:prstGeom prst="rect">
            <a:avLst/>
          </a:prstGeom>
        </p:spPr>
        <p:txBody>
          <a:bodyPr/>
          <a:lstStyle>
            <a:lvl1pPr defTabSz="412750">
              <a:defRPr sz="2500">
                <a:latin typeface="SamsungSharpSans-Regular"/>
                <a:cs typeface="SamsungSharpSans-Regular"/>
                <a:sym typeface="SamsungSharpSans-Regular"/>
              </a:defRPr>
            </a:lvl1pPr>
          </a:lstStyle>
          <a:p>
            <a:pPr defTabSz="825500">
              <a:defRPr sz="25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pPr>
            <a:endParaRPr/>
          </a:p>
        </p:txBody>
      </p:sp>
      <p:sp>
        <p:nvSpPr>
          <p:cNvPr id="229" name="Analyze Achievements from Samsung  One Channel  Operation and Find Reasons"/>
          <p:cNvSpPr txBox="1">
            <a:spLocks noGrp="1"/>
          </p:cNvSpPr>
          <p:nvPr>
            <p:ph type="body" sz="quarter" idx="22"/>
          </p:nvPr>
        </p:nvSpPr>
        <p:spPr>
          <a:xfrm>
            <a:off x="265544" y="544608"/>
            <a:ext cx="4258706" cy="243556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10000"/>
              </a:lnSpc>
              <a:defRPr sz="2700">
                <a:latin typeface="SamsungSharpSans-Regular"/>
                <a:cs typeface="SamsungSharpSans-Regular"/>
                <a:sym typeface="SamsungSharpSans-Regular"/>
              </a:defRPr>
            </a:lvl1pPr>
          </a:lstStyle>
          <a:p>
            <a:pPr defTabSz="914400">
              <a:lnSpc>
                <a:spcPct val="110000"/>
              </a:lnSpc>
              <a:defRPr sz="270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pPr>
            <a:endParaRPr/>
          </a:p>
        </p:txBody>
      </p:sp>
      <p:sp>
        <p:nvSpPr>
          <p:cNvPr id="2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6604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36875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Id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349355" y="6171686"/>
            <a:ext cx="388245" cy="36933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000000"/>
                </a:solidFill>
                <a:latin typeface="SamsungOne-400"/>
                <a:ea typeface="SamsungOne-400"/>
                <a:cs typeface="SamsungOne-400"/>
                <a:sym typeface="SamsungOne 400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474252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2010101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">
    <p:bg>
      <p:bgPr>
        <a:solidFill>
          <a:srgbClr val="4B50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872682" y="6556461"/>
            <a:ext cx="447436" cy="22085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 dirty="0"/>
          </a:p>
        </p:txBody>
      </p:sp>
    </p:spTree>
    <p:extLst>
      <p:ext uri="{BB962C8B-B14F-4D97-AF65-F5344CB8AC3E}">
        <p14:creationId xmlns:p14="http://schemas.microsoft.com/office/powerpoint/2010/main" val="93811236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"/>
          <p:cNvSpPr txBox="1">
            <a:spLocks/>
          </p:cNvSpPr>
          <p:nvPr userDrawn="1"/>
        </p:nvSpPr>
        <p:spPr>
          <a:xfrm>
            <a:off x="5980259" y="6556461"/>
            <a:ext cx="231484" cy="15224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A1A1A1"/>
                </a:solidFill>
                <a:effectLst/>
                <a:uFillTx/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altLang="ko-KR" sz="750" smtClean="0"/>
              <a:pPr/>
              <a:t>‹#›</a:t>
            </a:fld>
            <a:endParaRPr lang="en-US" altLang="ko-KR" sz="750"/>
          </a:p>
        </p:txBody>
      </p:sp>
    </p:spTree>
    <p:extLst>
      <p:ext uri="{BB962C8B-B14F-4D97-AF65-F5344CB8AC3E}">
        <p14:creationId xmlns:p14="http://schemas.microsoft.com/office/powerpoint/2010/main" val="164954091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모서리가 둥근 직사각형"/>
          <p:cNvSpPr/>
          <p:nvPr/>
        </p:nvSpPr>
        <p:spPr>
          <a:xfrm rot="18900000">
            <a:off x="5965826" y="6501121"/>
            <a:ext cx="260350" cy="260350"/>
          </a:xfrm>
          <a:prstGeom prst="roundRect">
            <a:avLst>
              <a:gd name="adj" fmla="val 27659"/>
            </a:avLst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9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65559" y="6556461"/>
            <a:ext cx="460883" cy="301539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SamsungSharpSans-Regular"/>
                <a:ea typeface="SamsungSharpSans-Regular"/>
                <a:cs typeface="SamsungSharpSans-Regular"/>
                <a:sym typeface="SamsungSharpSans-Regular"/>
              </a:defRPr>
            </a:lvl1pPr>
          </a:lstStyle>
          <a:p>
            <a:fld id="{86CB4B4D-7CA3-9044-876B-883B54F8677D}" type="slidenum">
              <a:rPr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451154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6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281301" y="6118789"/>
            <a:ext cx="6910699" cy="73921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8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 rot="16200000">
            <a:off x="-1613290" y="-341404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6A62DD">
                  <a:alpha val="40000"/>
                </a:srgbClr>
              </a:gs>
              <a:gs pos="66000">
                <a:srgbClr val="00B3E3">
                  <a:alpha val="40000"/>
                </a:srgbClr>
              </a:gs>
              <a:gs pos="33000">
                <a:schemeClr val="accent2">
                  <a:alpha val="40000"/>
                </a:schemeClr>
              </a:gs>
              <a:gs pos="100000">
                <a:srgbClr val="00C3B2">
                  <a:alpha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6031" y="1898650"/>
            <a:ext cx="5689600" cy="1828800"/>
          </a:xfrm>
          <a:prstGeom prst="rect">
            <a:avLst/>
          </a:prstGeom>
        </p:spPr>
        <p:txBody>
          <a:bodyPr/>
          <a:lstStyle>
            <a:lvl1pPr>
              <a:defRPr kumimoji="1" sz="4500" dirty="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66231" y="2159540"/>
            <a:ext cx="4927600" cy="3743325"/>
          </a:xfrm>
          <a:prstGeom prst="rect">
            <a:avLst/>
          </a:prstGeom>
        </p:spPr>
        <p:txBody>
          <a:bodyPr lIns="0" tIns="0" rIns="0" bIns="0"/>
          <a:lstStyle>
            <a:lvl1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 baseline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1pPr>
            <a:lvl2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2pPr>
            <a:lvl3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3pPr>
            <a:lvl4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4pPr>
            <a:lvl5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5pPr>
          </a:lstStyle>
          <a:p>
            <a:pPr lvl="0"/>
            <a:r>
              <a:rPr kumimoji="1" lang="en-US" altLang="ja-JP" dirty="0"/>
              <a:t>First level 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 </a:t>
            </a:r>
            <a:endParaRPr kumimoji="1" lang="ja-JP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11931" y="2647109"/>
            <a:ext cx="2622620" cy="0"/>
          </a:xfrm>
          <a:prstGeom prst="line">
            <a:avLst/>
          </a:prstGeom>
          <a:gradFill flip="none" rotWithShape="1">
            <a:gsLst>
              <a:gs pos="100000">
                <a:schemeClr val="accent1"/>
              </a:gs>
              <a:gs pos="34000">
                <a:schemeClr val="bg2"/>
              </a:gs>
              <a:gs pos="2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 userDrawn="1"/>
        </p:nvSpPr>
        <p:spPr>
          <a:xfrm rot="16200000">
            <a:off x="2979085" y="4927968"/>
            <a:ext cx="1440000" cy="1440000"/>
          </a:xfrm>
          <a:prstGeom prst="ellipse">
            <a:avLst/>
          </a:prstGeom>
          <a:gradFill flip="none" rotWithShape="1">
            <a:gsLst>
              <a:gs pos="13000">
                <a:srgbClr val="6A62DD">
                  <a:alpha val="80000"/>
                </a:srgbClr>
              </a:gs>
              <a:gs pos="75000">
                <a:srgbClr val="00B3E3">
                  <a:alpha val="80000"/>
                </a:srgbClr>
              </a:gs>
              <a:gs pos="40000">
                <a:schemeClr val="accent2">
                  <a:alpha val="80000"/>
                </a:schemeClr>
              </a:gs>
              <a:gs pos="100000">
                <a:srgbClr val="00C3B2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4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0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9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8142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 slide with 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1999" cy="1838325"/>
          </a:xfrm>
          <a:prstGeom prst="rect">
            <a:avLst/>
          </a:prstGeom>
          <a:solidFill>
            <a:srgbClr val="262626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144000" rIns="0" bIns="0" rtlCol="0" anchor="ctr"/>
          <a:lstStyle/>
          <a:p>
            <a:pPr algn="ctr" defTabSz="412750" latinLnBrk="0" hangingPunct="0"/>
            <a:endParaRPr lang="ko-KR" altLang="en-US" sz="2000" kern="0">
              <a:solidFill>
                <a:prstClr val="white"/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0679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786362"/>
            <a:ext cx="4722226" cy="2511393"/>
          </a:xfrm>
          <a:prstGeom prst="rect">
            <a:avLst/>
          </a:prstGeom>
        </p:spPr>
        <p:txBody>
          <a:bodyPr wrap="square" rIns="0" anchor="ctr"/>
          <a:lstStyle>
            <a:lvl1pPr algn="l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931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1">
    <p:bg>
      <p:bgPr>
        <a:gradFill>
          <a:gsLst>
            <a:gs pos="45000">
              <a:srgbClr val="6A62DD"/>
            </a:gs>
            <a:gs pos="100000">
              <a:schemeClr val="accent2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306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 userDrawn="1"/>
        </p:nvSpPr>
        <p:spPr>
          <a:xfrm rot="16200000">
            <a:off x="7538660" y="-636063"/>
            <a:ext cx="5760000" cy="5760000"/>
          </a:xfrm>
          <a:prstGeom prst="ellipse">
            <a:avLst/>
          </a:prstGeom>
          <a:solidFill>
            <a:schemeClr val="tx1">
              <a:alpha val="70000"/>
            </a:schemeClr>
          </a:solidFill>
          <a:ln w="76200">
            <a:gradFill flip="none" rotWithShape="1">
              <a:gsLst>
                <a:gs pos="0">
                  <a:schemeClr val="accent2">
                    <a:alpha val="70000"/>
                  </a:schemeClr>
                </a:gs>
                <a:gs pos="79000">
                  <a:srgbClr val="6A62DD">
                    <a:alpha val="70000"/>
                  </a:srgb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64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l="94639"/>
          <a:stretch/>
        </p:blipFill>
        <p:spPr>
          <a:xfrm>
            <a:off x="0" y="450846"/>
            <a:ext cx="283693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8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9282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8646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"/>
            <a:ext cx="4486275" cy="6858000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460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1246" y="0"/>
            <a:ext cx="5297883" cy="69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9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 slide with 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1999" cy="1838325"/>
          </a:xfrm>
          <a:prstGeom prst="rect">
            <a:avLst/>
          </a:prstGeom>
          <a:solidFill>
            <a:srgbClr val="262626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144000" rIns="0" bIns="0" rtlCol="0" anchor="ctr"/>
          <a:lstStyle/>
          <a:p>
            <a:pPr algn="ctr" defTabSz="412750" latinLnBrk="0" hangingPunct="0"/>
            <a:endParaRPr lang="ko-KR" altLang="en-US" sz="2000" kern="0">
              <a:solidFill>
                <a:prstClr val="white"/>
              </a:solidFill>
              <a:latin typeface="Samsung Sharp Sans Bold" pitchFamily="2" charset="0"/>
              <a:ea typeface="Samsung Sharp Sans Bold" pitchFamily="2" charset="0"/>
              <a:cs typeface="Samsung Sharp Sans Bold" pitchFamily="2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4830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571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09591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5016000" y="-873824"/>
            <a:ext cx="2160000" cy="2160000"/>
          </a:xfrm>
          <a:prstGeom prst="ellipse">
            <a:avLst/>
          </a:prstGeom>
          <a:gradFill>
            <a:gsLst>
              <a:gs pos="49000">
                <a:srgbClr val="6A62DD">
                  <a:alpha val="40000"/>
                </a:srgb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62943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0738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6A62DD"/>
              </a:gs>
              <a:gs pos="100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2567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 slide with  3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58256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8961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1">
    <p:bg>
      <p:bgPr>
        <a:gradFill>
          <a:gsLst>
            <a:gs pos="83000">
              <a:srgbClr val="00C3B2"/>
            </a:gs>
            <a:gs pos="0">
              <a:srgbClr val="00B3E3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974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3902" y="2444654"/>
            <a:ext cx="10521597" cy="541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타원 5"/>
          <p:cNvSpPr/>
          <p:nvPr userDrawn="1"/>
        </p:nvSpPr>
        <p:spPr>
          <a:xfrm rot="16200000">
            <a:off x="7530709" y="-636063"/>
            <a:ext cx="5760000" cy="576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0C3B2"/>
                </a:gs>
                <a:gs pos="79000">
                  <a:srgbClr val="00B3E3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7566708" y="-600064"/>
            <a:ext cx="5688000" cy="568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kumimoji="1" lang="ko-KR" altLang="en-US" sz="2400" dirty="0">
                <a:solidFill>
                  <a:sysClr val="windowText" lastClr="000000"/>
                </a:solidFill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2153886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rcRect l="94588"/>
          <a:stretch/>
        </p:blipFill>
        <p:spPr>
          <a:xfrm>
            <a:off x="0" y="446256"/>
            <a:ext cx="286710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821197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7" y="3031797"/>
            <a:ext cx="3883024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8962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44487" y="2085975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344488" y="4267629"/>
            <a:ext cx="3883024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8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786362"/>
            <a:ext cx="4722226" cy="2511393"/>
          </a:xfrm>
          <a:prstGeom prst="rect">
            <a:avLst/>
          </a:prstGeom>
        </p:spPr>
        <p:txBody>
          <a:bodyPr wrap="square" rIns="0" anchor="ctr"/>
          <a:lstStyle>
            <a:lvl1pPr algn="l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1516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318850" y="4040143"/>
            <a:ext cx="3883025" cy="2070100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4400" kern="1200" spc="0" baseline="0" dirty="0">
                <a:ln>
                  <a:solidFill>
                    <a:srgbClr val="6A62DD">
                      <a:alpha val="10000"/>
                    </a:srgbClr>
                  </a:solidFill>
                </a:ln>
                <a:solidFill>
                  <a:srgbClr val="00C3B2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933580" y="4069058"/>
            <a:ext cx="6594696" cy="1722973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1170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6262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4384598" y="-351000"/>
            <a:ext cx="7560000" cy="75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kumimoji="1"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42623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 slide with  3 imag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 userDrawn="1"/>
        </p:nvSpPr>
        <p:spPr>
          <a:xfrm>
            <a:off x="4416631" y="315427"/>
            <a:ext cx="360000" cy="360000"/>
          </a:xfrm>
          <a:prstGeom prst="ellipse">
            <a:avLst/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 userDrawn="1"/>
        </p:nvSpPr>
        <p:spPr>
          <a:xfrm>
            <a:off x="4983195" y="-873824"/>
            <a:ext cx="2160000" cy="2160000"/>
          </a:xfrm>
          <a:prstGeom prst="ellipse">
            <a:avLst/>
          </a:prstGeom>
          <a:gradFill>
            <a:gsLst>
              <a:gs pos="49000">
                <a:srgbClr val="00C3B2">
                  <a:alpha val="40000"/>
                </a:srgbClr>
              </a:gs>
              <a:gs pos="100000">
                <a:srgbClr val="00B3E3">
                  <a:alpha val="4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1614409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ctr">
              <a:defRPr kumimoji="1" sz="4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596631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ctr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3123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 slide with  3 images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 rot="16200000">
            <a:off x="-1084689" y="685527"/>
            <a:ext cx="5960897" cy="5291849"/>
          </a:xfrm>
          <a:prstGeom prst="roundRect">
            <a:avLst>
              <a:gd name="adj" fmla="val 4753"/>
            </a:avLst>
          </a:prstGeom>
          <a:gradFill>
            <a:gsLst>
              <a:gs pos="49000">
                <a:srgbClr val="00C3B2"/>
              </a:gs>
              <a:gs pos="100000">
                <a:srgbClr val="00B3E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</a:endParaRP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7" y="1990482"/>
            <a:ext cx="3734242" cy="3042633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1507337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2223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6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281301" y="6118789"/>
            <a:ext cx="6910699" cy="739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05254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6031" y="1898650"/>
            <a:ext cx="5689600" cy="1828800"/>
          </a:xfrm>
          <a:prstGeom prst="rect">
            <a:avLst/>
          </a:prstGeom>
        </p:spPr>
        <p:txBody>
          <a:bodyPr/>
          <a:lstStyle>
            <a:lvl1pPr>
              <a:defRPr kumimoji="1" sz="4500" dirty="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05631" y="2760132"/>
            <a:ext cx="4927600" cy="3743325"/>
          </a:xfrm>
          <a:prstGeom prst="rect">
            <a:avLst/>
          </a:prstGeom>
        </p:spPr>
        <p:txBody>
          <a:bodyPr lIns="0" tIns="0" rIns="0" bIns="0"/>
          <a:lstStyle>
            <a:lvl1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 baseline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1pPr>
            <a:lvl2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2pPr>
            <a:lvl3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3pPr>
            <a:lvl4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4pPr>
            <a:lvl5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5pPr>
          </a:lstStyle>
          <a:p>
            <a:pPr lvl="0"/>
            <a:r>
              <a:rPr kumimoji="1" lang="en-US" altLang="ja-JP" dirty="0"/>
              <a:t>First level 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 </a:t>
            </a:r>
            <a:endParaRPr kumimoji="1" lang="ja-JP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11931" y="2647109"/>
            <a:ext cx="2622620" cy="0"/>
          </a:xfrm>
          <a:prstGeom prst="line">
            <a:avLst/>
          </a:prstGeom>
          <a:gradFill flip="none" rotWithShape="1">
            <a:gsLst>
              <a:gs pos="100000">
                <a:schemeClr val="accent1"/>
              </a:gs>
              <a:gs pos="34000">
                <a:schemeClr val="bg2"/>
              </a:gs>
              <a:gs pos="2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38100">
            <a:solidFill>
              <a:srgbClr val="6A6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78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1">
    <p:bg>
      <p:bgPr>
        <a:solidFill>
          <a:srgbClr val="6A6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6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70725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marL="180975" indent="-180975" algn="l">
              <a:buFont typeface="Arial" panose="020B0604020202020204" pitchFamily="34" charset="0"/>
              <a:buChar char="•"/>
              <a:defRPr kumimoji="1" sz="1400" spc="0" baseline="0" dirty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solidFill>
            <a:schemeClr val="bg1"/>
          </a:solidFill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3891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5238750" cy="6858000"/>
          </a:xfrm>
          <a:prstGeom prst="rect">
            <a:avLst/>
          </a:prstGeom>
          <a:solidFill>
            <a:srgbClr val="6A62D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marL="180975" indent="-180975" algn="l">
              <a:buFont typeface="Arial" panose="020B0604020202020204" pitchFamily="34" charset="0"/>
              <a:buChar char="•"/>
              <a:defRPr kumimoji="1" sz="1400" spc="0" baseline="0" dirty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5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1">
    <p:bg>
      <p:bgPr>
        <a:gradFill>
          <a:gsLst>
            <a:gs pos="45000">
              <a:srgbClr val="6A62DD"/>
            </a:gs>
            <a:gs pos="100000">
              <a:schemeClr val="accent2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3903" y="3022600"/>
            <a:ext cx="10521597" cy="1955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kumimoji="1" lang="ko-KR" altLang="en-US" sz="5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463903" y="2243937"/>
            <a:ext cx="10521597" cy="5419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ko-KR" altLang="en-US" sz="48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Samsung Sharp Sans Medium"/>
                <a:ea typeface="SamsungOneKoreanOTF 400"/>
                <a:cs typeface="+mn-cs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920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한쪽 모서리는 잘리고 다른 쪽 모서리는 둥근 사각형 2"/>
          <p:cNvSpPr/>
          <p:nvPr userDrawn="1"/>
        </p:nvSpPr>
        <p:spPr>
          <a:xfrm>
            <a:off x="0" y="0"/>
            <a:ext cx="5280212" cy="6858000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6A62DD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rgbClr val="6A62DD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7880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"/>
            <a:ext cx="12192000" cy="2238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solidFill>
                <a:schemeClr val="bg1"/>
              </a:solidFill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marL="180975" indent="-180975" algn="l">
              <a:buFont typeface="Arial" panose="020B0604020202020204" pitchFamily="34" charset="0"/>
              <a:buChar char="•"/>
              <a:defRPr kumimoji="1" sz="1400" spc="0" baseline="0" dirty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486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 bwMode="auto">
          <a:xfrm>
            <a:off x="0" y="1"/>
            <a:ext cx="12192000" cy="121600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dirty="0">
              <a:solidFill>
                <a:schemeClr val="bg1"/>
              </a:solidFill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>
              <a:defRPr kumimoji="1" sz="1400" spc="0" baseline="0" dirty="0">
                <a:solidFill>
                  <a:schemeClr val="tx1"/>
                </a:solidFill>
              </a:defRPr>
            </a:lvl1pPr>
          </a:lstStyle>
          <a:p>
            <a:pPr marL="180975" lvl="0" indent="-180975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198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>
              <a:defRPr kumimoji="1" sz="1400" spc="0" baseline="0" dirty="0">
                <a:solidFill>
                  <a:schemeClr val="tx1"/>
                </a:solidFill>
              </a:defRPr>
            </a:lvl1pPr>
          </a:lstStyle>
          <a:p>
            <a:pPr marL="180975" lvl="0" indent="-180975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 bwMode="auto">
          <a:xfrm>
            <a:off x="0" y="2048321"/>
            <a:ext cx="12192000" cy="4250879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dirty="0">
              <a:solidFill>
                <a:schemeClr val="bg1"/>
              </a:solidFill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171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 with  3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>
              <a:defRPr kumimoji="1" sz="1400" spc="0" baseline="0" dirty="0">
                <a:solidFill>
                  <a:schemeClr val="tx1"/>
                </a:solidFill>
              </a:defRPr>
            </a:lvl1pPr>
          </a:lstStyle>
          <a:p>
            <a:pPr marL="180975" lvl="0" indent="-180975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133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 with  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5212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4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11267999" cy="375897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1400" spc="0" baseline="0" dirty="0">
                <a:solidFill>
                  <a:schemeClr val="bg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429196" y="1216005"/>
            <a:ext cx="11267999" cy="633499"/>
          </a:xfrm>
          <a:prstGeom prst="rect">
            <a:avLst/>
          </a:prstGeom>
        </p:spPr>
        <p:txBody>
          <a:bodyPr wrap="square" rIns="0"/>
          <a:lstStyle>
            <a:lvl1pPr>
              <a:defRPr kumimoji="1" sz="1400" spc="0" baseline="0" dirty="0">
                <a:solidFill>
                  <a:schemeClr val="bg1"/>
                </a:solidFill>
              </a:defRPr>
            </a:lvl1pPr>
          </a:lstStyle>
          <a:p>
            <a:pPr marL="180975" lvl="0" indent="-180975" algn="l"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683379" y="495657"/>
            <a:ext cx="90138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607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78C1-3967-B042-A119-19B630EA0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6" y="2466720"/>
            <a:ext cx="5318740" cy="219551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kumimoji="1" lang="en-US" altLang="ja-JP" dirty="0"/>
              <a:t>Edit Master text style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5281301" y="6118789"/>
            <a:ext cx="6910699" cy="73921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8108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 rot="16200000">
            <a:off x="-1613290" y="-341404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6A62DD">
                  <a:alpha val="40000"/>
                </a:srgbClr>
              </a:gs>
              <a:gs pos="66000">
                <a:srgbClr val="00B3E3">
                  <a:alpha val="40000"/>
                </a:srgbClr>
              </a:gs>
              <a:gs pos="33000">
                <a:schemeClr val="accent2">
                  <a:alpha val="40000"/>
                </a:schemeClr>
              </a:gs>
              <a:gs pos="100000">
                <a:srgbClr val="00C3B2">
                  <a:alpha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16031" y="1898650"/>
            <a:ext cx="5689600" cy="1828800"/>
          </a:xfrm>
          <a:prstGeom prst="rect">
            <a:avLst/>
          </a:prstGeom>
        </p:spPr>
        <p:txBody>
          <a:bodyPr/>
          <a:lstStyle>
            <a:lvl1pPr>
              <a:defRPr kumimoji="1" sz="4500" dirty="0">
                <a:solidFill>
                  <a:schemeClr val="tx1"/>
                </a:solidFill>
                <a:latin typeface="Samsung Sharp Sans Bold" pitchFamily="2" charset="0"/>
              </a:defRPr>
            </a:lvl1pPr>
          </a:lstStyle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66231" y="2159540"/>
            <a:ext cx="4927600" cy="3743325"/>
          </a:xfrm>
          <a:prstGeom prst="rect">
            <a:avLst/>
          </a:prstGeom>
        </p:spPr>
        <p:txBody>
          <a:bodyPr lIns="0" tIns="0" rIns="0" bIns="0"/>
          <a:lstStyle>
            <a:lvl1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 baseline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1pPr>
            <a:lvl2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2pPr>
            <a:lvl3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3pPr>
            <a:lvl4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4pPr>
            <a:lvl5pPr marL="977900" indent="-965200">
              <a:lnSpc>
                <a:spcPts val="3200"/>
              </a:lnSpc>
              <a:buFont typeface="+mj-lt"/>
              <a:buAutoNum type="arabicPeriod"/>
              <a:tabLst/>
              <a:defRPr sz="1500" b="0" i="0">
                <a:solidFill>
                  <a:schemeClr val="tx1"/>
                </a:solidFill>
                <a:latin typeface="+mn-lt"/>
                <a:ea typeface="+mn-ea"/>
                <a:cs typeface="SamsungOne-400" charset="0"/>
              </a:defRPr>
            </a:lvl5pPr>
          </a:lstStyle>
          <a:p>
            <a:pPr lvl="0"/>
            <a:r>
              <a:rPr kumimoji="1" lang="en-US" altLang="ja-JP" dirty="0"/>
              <a:t>First level 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 </a:t>
            </a:r>
            <a:endParaRPr kumimoji="1" lang="ja-JP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11931" y="2647109"/>
            <a:ext cx="2622620" cy="0"/>
          </a:xfrm>
          <a:prstGeom prst="line">
            <a:avLst/>
          </a:prstGeom>
          <a:gradFill flip="none" rotWithShape="1">
            <a:gsLst>
              <a:gs pos="100000">
                <a:schemeClr val="accent1"/>
              </a:gs>
              <a:gs pos="34000">
                <a:schemeClr val="bg2"/>
              </a:gs>
              <a:gs pos="2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 userDrawn="1"/>
        </p:nvSpPr>
        <p:spPr>
          <a:xfrm rot="16200000">
            <a:off x="2979085" y="4927968"/>
            <a:ext cx="1440000" cy="1440000"/>
          </a:xfrm>
          <a:prstGeom prst="ellipse">
            <a:avLst/>
          </a:prstGeom>
          <a:gradFill flip="none" rotWithShape="1">
            <a:gsLst>
              <a:gs pos="13000">
                <a:srgbClr val="6A62DD">
                  <a:alpha val="80000"/>
                </a:srgbClr>
              </a:gs>
              <a:gs pos="75000">
                <a:srgbClr val="00B3E3">
                  <a:alpha val="80000"/>
                </a:srgbClr>
              </a:gs>
              <a:gs pos="40000">
                <a:schemeClr val="accent2">
                  <a:alpha val="80000"/>
                </a:schemeClr>
              </a:gs>
              <a:gs pos="100000">
                <a:srgbClr val="00C3B2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7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1162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 with 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54AE8E-9E6E-B24B-83DC-3F3FC222A6B5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100000">
                <a:srgbClr val="1272CB"/>
              </a:gs>
              <a:gs pos="28000">
                <a:srgbClr val="6D5ED3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/>
              <a:ea typeface="SamsungOneKoreanOTF 400"/>
              <a:cs typeface="+mn-cs"/>
            </a:endParaRPr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29196" y="675427"/>
            <a:ext cx="11267999" cy="1221498"/>
          </a:xfrm>
          <a:prstGeom prst="rect">
            <a:avLst/>
          </a:prstGeom>
        </p:spPr>
        <p:txBody>
          <a:bodyPr wrap="square" rIns="0"/>
          <a:lstStyle>
            <a:lvl1pPr algn="l">
              <a:defRPr kumimoji="1" sz="2800" kern="1200" spc="0" baseline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endParaRPr dirty="0"/>
          </a:p>
        </p:txBody>
      </p:sp>
      <p:sp>
        <p:nvSpPr>
          <p:cNvPr id="13" name="Holder 3">
            <a:extLst>
              <a:ext uri="{FF2B5EF4-FFF2-40B4-BE49-F238E27FC236}">
                <a16:creationId xmlns:a16="http://schemas.microsoft.com/office/drawing/2014/main" id="{0DC292A5-9B07-A046-BF88-7A147067AD0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29196" y="359352"/>
            <a:ext cx="2933129" cy="375897"/>
          </a:xfrm>
          <a:prstGeom prst="rect">
            <a:avLst/>
          </a:prstGeom>
          <a:noFill/>
        </p:spPr>
        <p:txBody>
          <a:bodyPr wrap="square" rIns="0"/>
          <a:lstStyle>
            <a:lvl1pPr algn="l">
              <a:defRPr kumimoji="1" sz="1600" spc="0" baseline="0" dirty="0">
                <a:solidFill>
                  <a:schemeClr val="tx1"/>
                </a:solidFill>
                <a:latin typeface="+mn-lt"/>
                <a:cs typeface="Samsung Sharp Sans Regular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148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theme" Target="../theme/theme10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"/>
          <p:cNvSpPr/>
          <p:nvPr userDrawn="1"/>
        </p:nvSpPr>
        <p:spPr>
          <a:xfrm rot="18900000">
            <a:off x="5965826" y="6501121"/>
            <a:ext cx="260350" cy="260350"/>
          </a:xfrm>
          <a:prstGeom prst="roundRect">
            <a:avLst>
              <a:gd name="adj" fmla="val 27659"/>
            </a:avLst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슬라이드 번호"/>
          <p:cNvSpPr txBox="1">
            <a:spLocks noGrp="1"/>
          </p:cNvSpPr>
          <p:nvPr>
            <p:ph type="sldNum" sz="quarter" idx="4"/>
          </p:nvPr>
        </p:nvSpPr>
        <p:spPr>
          <a:xfrm>
            <a:off x="5978180" y="6556461"/>
            <a:ext cx="235642" cy="218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750">
                <a:solidFill>
                  <a:srgbClr val="A6A6A6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  <a:sym typeface="SamsungSharpSans-Bold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61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8" r:id="rId2"/>
  </p:sldLayoutIdLst>
  <p:txStyles>
    <p:titleStyle>
      <a:lvl1pPr algn="l" defTabSz="457200" rtl="0" eaLnBrk="1" latinLnBrk="1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4" y="6516935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1" smtClean="0">
                <a:solidFill>
                  <a:srgbClr val="A8A8A8"/>
                </a:solidFill>
                <a:latin typeface="SamsungSharpSans-Medium" pitchFamily="2" charset="0"/>
                <a:cs typeface="SamsungSharpSans-Medium" pitchFamily="2" charset="0"/>
                <a:sym typeface="Helvetica Neue"/>
              </a:rPr>
              <a:pPr/>
              <a:t>‹#›</a:t>
            </a:fld>
            <a:endParaRPr lang="en-US" sz="751" b="0" dirty="0">
              <a:solidFill>
                <a:srgbClr val="A8A8A8"/>
              </a:solidFill>
              <a:latin typeface="SamsungSharpSans-Medium" pitchFamily="2" charset="0"/>
              <a:cs typeface="SamsungSharpSans-Medium" pitchFamily="2" charset="0"/>
              <a:sym typeface="Helvetica Neu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476"/>
            <a:ext cx="1758072" cy="125162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75" latinLnBrk="0">
              <a:spcBef>
                <a:spcPts val="75"/>
              </a:spcBef>
            </a:pPr>
            <a:r>
              <a:rPr lang="en-US" sz="751" spc="300" dirty="0">
                <a:solidFill>
                  <a:srgbClr val="A8A8A8"/>
                </a:solidFill>
                <a:latin typeface="Samsung Sharp Sans Bold"/>
                <a:ea typeface="SamsungSharpSans-Medium"/>
                <a:cs typeface="SamsungOne-400"/>
                <a:sym typeface="Helvetica Neue"/>
              </a:rPr>
              <a:t>CONFIDENTIAL</a:t>
            </a:r>
            <a:endParaRPr sz="751" spc="300" dirty="0">
              <a:solidFill>
                <a:srgbClr val="A8A8A8"/>
              </a:solidFill>
              <a:latin typeface="Samsung Sharp Sans Bold"/>
              <a:ea typeface="SamsungSharpSans-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26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  <p:sldLayoutId id="2147484860" r:id="rId2"/>
    <p:sldLayoutId id="2147484861" r:id="rId3"/>
    <p:sldLayoutId id="2147484862" r:id="rId4"/>
    <p:sldLayoutId id="2147484863" r:id="rId5"/>
    <p:sldLayoutId id="2147484864" r:id="rId6"/>
    <p:sldLayoutId id="2147484865" r:id="rId7"/>
    <p:sldLayoutId id="2147484867" r:id="rId8"/>
    <p:sldLayoutId id="2147484868" r:id="rId9"/>
    <p:sldLayoutId id="2147484869" r:id="rId10"/>
    <p:sldLayoutId id="2147484870" r:id="rId11"/>
    <p:sldLayoutId id="2147484871" r:id="rId12"/>
    <p:sldLayoutId id="2147484872" r:id="rId13"/>
    <p:sldLayoutId id="2147484873" r:id="rId14"/>
    <p:sldLayoutId id="2147484874" r:id="rId15"/>
    <p:sldLayoutId id="2147484875" r:id="rId16"/>
    <p:sldLayoutId id="2147484876" r:id="rId17"/>
    <p:sldLayoutId id="2147484877" r:id="rId18"/>
    <p:sldLayoutId id="2147484878" r:id="rId19"/>
    <p:sldLayoutId id="2147484879" r:id="rId20"/>
    <p:sldLayoutId id="2147484880" r:id="rId21"/>
    <p:sldLayoutId id="2147484881" r:id="rId22"/>
    <p:sldLayoutId id="2147484882" r:id="rId23"/>
    <p:sldLayoutId id="2147484883" r:id="rId24"/>
    <p:sldLayoutId id="2147484884" r:id="rId25"/>
    <p:sldLayoutId id="2147484885" r:id="rId26"/>
    <p:sldLayoutId id="2147484886" r:id="rId27"/>
    <p:sldLayoutId id="2147484887" r:id="rId28"/>
    <p:sldLayoutId id="2147484888" r:id="rId29"/>
    <p:sldLayoutId id="2147484889" r:id="rId30"/>
  </p:sldLayoutIdLst>
  <p:hf sldNum="0" hdr="0" ftr="0" dt="0"/>
  <p:txStyles>
    <p:titleStyle>
      <a:lvl1pPr>
        <a:defRPr sz="751">
          <a:latin typeface="SamsungOne-700" panose="020B0803030303020204" pitchFamily="34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56">
        <a:defRPr>
          <a:latin typeface="+mn-lt"/>
          <a:ea typeface="+mn-ea"/>
          <a:cs typeface="+mn-cs"/>
        </a:defRPr>
      </a:lvl2pPr>
      <a:lvl3pPr marL="554510">
        <a:defRPr>
          <a:latin typeface="+mn-lt"/>
          <a:ea typeface="+mn-ea"/>
          <a:cs typeface="+mn-cs"/>
        </a:defRPr>
      </a:lvl3pPr>
      <a:lvl4pPr marL="831766">
        <a:defRPr>
          <a:latin typeface="+mn-lt"/>
          <a:ea typeface="+mn-ea"/>
          <a:cs typeface="+mn-cs"/>
        </a:defRPr>
      </a:lvl4pPr>
      <a:lvl5pPr marL="1109020">
        <a:defRPr>
          <a:latin typeface="+mn-lt"/>
          <a:ea typeface="+mn-ea"/>
          <a:cs typeface="+mn-cs"/>
        </a:defRPr>
      </a:lvl5pPr>
      <a:lvl6pPr marL="1386276">
        <a:defRPr>
          <a:latin typeface="+mn-lt"/>
          <a:ea typeface="+mn-ea"/>
          <a:cs typeface="+mn-cs"/>
        </a:defRPr>
      </a:lvl6pPr>
      <a:lvl7pPr marL="1663529">
        <a:defRPr>
          <a:latin typeface="+mn-lt"/>
          <a:ea typeface="+mn-ea"/>
          <a:cs typeface="+mn-cs"/>
        </a:defRPr>
      </a:lvl7pPr>
      <a:lvl8pPr marL="1940786">
        <a:defRPr>
          <a:latin typeface="+mn-lt"/>
          <a:ea typeface="+mn-ea"/>
          <a:cs typeface="+mn-cs"/>
        </a:defRPr>
      </a:lvl8pPr>
      <a:lvl9pPr marL="221803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56">
        <a:defRPr>
          <a:latin typeface="+mn-lt"/>
          <a:ea typeface="+mn-ea"/>
          <a:cs typeface="+mn-cs"/>
        </a:defRPr>
      </a:lvl2pPr>
      <a:lvl3pPr marL="554510">
        <a:defRPr>
          <a:latin typeface="+mn-lt"/>
          <a:ea typeface="+mn-ea"/>
          <a:cs typeface="+mn-cs"/>
        </a:defRPr>
      </a:lvl3pPr>
      <a:lvl4pPr marL="831766">
        <a:defRPr>
          <a:latin typeface="+mn-lt"/>
          <a:ea typeface="+mn-ea"/>
          <a:cs typeface="+mn-cs"/>
        </a:defRPr>
      </a:lvl4pPr>
      <a:lvl5pPr marL="1109020">
        <a:defRPr>
          <a:latin typeface="+mn-lt"/>
          <a:ea typeface="+mn-ea"/>
          <a:cs typeface="+mn-cs"/>
        </a:defRPr>
      </a:lvl5pPr>
      <a:lvl6pPr marL="1386276">
        <a:defRPr>
          <a:latin typeface="+mn-lt"/>
          <a:ea typeface="+mn-ea"/>
          <a:cs typeface="+mn-cs"/>
        </a:defRPr>
      </a:lvl6pPr>
      <a:lvl7pPr marL="1663529">
        <a:defRPr>
          <a:latin typeface="+mn-lt"/>
          <a:ea typeface="+mn-ea"/>
          <a:cs typeface="+mn-cs"/>
        </a:defRPr>
      </a:lvl7pPr>
      <a:lvl8pPr marL="1940786">
        <a:defRPr>
          <a:latin typeface="+mn-lt"/>
          <a:ea typeface="+mn-ea"/>
          <a:cs typeface="+mn-cs"/>
        </a:defRPr>
      </a:lvl8pPr>
      <a:lvl9pPr marL="2218039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3840">
          <p15:clr>
            <a:srgbClr val="F26B43"/>
          </p15:clr>
        </p15:guide>
        <p15:guide id="3" pos="217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6240">
          <p15:clr>
            <a:srgbClr val="F26B43"/>
          </p15:clr>
        </p15:guide>
        <p15:guide id="7" pos="5018">
          <p15:clr>
            <a:srgbClr val="F26B43"/>
          </p15:clr>
        </p15:guide>
        <p15:guide id="8" pos="3798">
          <p15:clr>
            <a:srgbClr val="F26B43"/>
          </p15:clr>
        </p15:guide>
        <p15:guide id="9" pos="2052">
          <p15:clr>
            <a:srgbClr val="F26B43"/>
          </p15:clr>
        </p15:guide>
        <p15:guide id="10" pos="1353">
          <p15:clr>
            <a:srgbClr val="F26B43"/>
          </p15:clr>
        </p15:guide>
        <p15:guide id="11" orient="horz" pos="1314">
          <p15:clr>
            <a:srgbClr val="F26B43"/>
          </p15:clr>
        </p15:guide>
        <p15:guide id="12" orient="horz" pos="1748">
          <p15:clr>
            <a:srgbClr val="F26B43"/>
          </p15:clr>
        </p15:guide>
        <p15:guide id="13" orient="horz" pos="2618">
          <p15:clr>
            <a:srgbClr val="F26B43"/>
          </p15:clr>
        </p15:guide>
        <p15:guide id="14" orient="horz" pos="2964">
          <p15:clr>
            <a:srgbClr val="F26B43"/>
          </p15:clr>
        </p15:guide>
        <p15:guide id="15" orient="horz" pos="3398">
          <p15:clr>
            <a:srgbClr val="F26B43"/>
          </p15:clr>
        </p15:guide>
        <p15:guide id="16" orient="horz" pos="876">
          <p15:clr>
            <a:srgbClr val="F26B43"/>
          </p15:clr>
        </p15:guide>
        <p15:guide id="17" orient="horz" pos="4156">
          <p15:clr>
            <a:srgbClr val="F26B43"/>
          </p15:clr>
        </p15:guide>
        <p15:guide id="18" orient="horz" pos="3922">
          <p15:clr>
            <a:srgbClr val="F26B43"/>
          </p15:clr>
        </p15:guide>
        <p15:guide id="19" orient="horz" pos="3486">
          <p15:clr>
            <a:srgbClr val="F26B43"/>
          </p15:clr>
        </p15:guide>
        <p15:guide id="20" orient="horz" pos="1662">
          <p15:clr>
            <a:srgbClr val="F26B43"/>
          </p15:clr>
        </p15:guide>
        <p15:guide id="21" orient="horz" pos="2094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2530">
          <p15:clr>
            <a:srgbClr val="F26B43"/>
          </p15:clr>
        </p15:guide>
        <p15:guide id="24" orient="horz" pos="3052">
          <p15:clr>
            <a:srgbClr val="F26B43"/>
          </p15:clr>
        </p15:guide>
        <p15:guide id="25" orient="horz" pos="1226">
          <p15:clr>
            <a:srgbClr val="F26B43"/>
          </p15:clr>
        </p15:guide>
        <p15:guide id="26" orient="horz" pos="442">
          <p15:clr>
            <a:srgbClr val="F26B43"/>
          </p15:clr>
        </p15:guide>
        <p15:guide id="27" orient="horz" pos="356">
          <p15:clr>
            <a:srgbClr val="F26B43"/>
          </p15:clr>
        </p15:guide>
        <p15:guide id="28" pos="1440">
          <p15:clr>
            <a:srgbClr val="F26B43"/>
          </p15:clr>
        </p15:guide>
        <p15:guide id="29" pos="2663">
          <p15:clr>
            <a:srgbClr val="F26B43"/>
          </p15:clr>
        </p15:guide>
        <p15:guide id="30" pos="3883">
          <p15:clr>
            <a:srgbClr val="F26B43"/>
          </p15:clr>
        </p15:guide>
        <p15:guide id="31" pos="5106">
          <p15:clr>
            <a:srgbClr val="F26B43"/>
          </p15:clr>
        </p15:guide>
        <p15:guide id="32" pos="6328">
          <p15:clr>
            <a:srgbClr val="F26B43"/>
          </p15:clr>
        </p15:guide>
        <p15:guide id="33" pos="742">
          <p15:clr>
            <a:srgbClr val="F26B43"/>
          </p15:clr>
        </p15:guide>
        <p15:guide id="34" pos="830">
          <p15:clr>
            <a:srgbClr val="F26B43"/>
          </p15:clr>
        </p15:guide>
        <p15:guide id="35" pos="2574">
          <p15:clr>
            <a:srgbClr val="F26B43"/>
          </p15:clr>
        </p15:guide>
        <p15:guide id="36" pos="1962">
          <p15:clr>
            <a:srgbClr val="F26B43"/>
          </p15:clr>
        </p15:guide>
        <p15:guide id="37" pos="3186">
          <p15:clr>
            <a:srgbClr val="F26B43"/>
          </p15:clr>
        </p15:guide>
        <p15:guide id="38" pos="3272">
          <p15:clr>
            <a:srgbClr val="F26B43"/>
          </p15:clr>
        </p15:guide>
        <p15:guide id="39" pos="4406">
          <p15:clr>
            <a:srgbClr val="F26B43"/>
          </p15:clr>
        </p15:guide>
        <p15:guide id="40" pos="4494">
          <p15:clr>
            <a:srgbClr val="F26B43"/>
          </p15:clr>
        </p15:guide>
        <p15:guide id="41" pos="5628">
          <p15:clr>
            <a:srgbClr val="F26B43"/>
          </p15:clr>
        </p15:guide>
        <p15:guide id="42" pos="5716">
          <p15:clr>
            <a:srgbClr val="F26B43"/>
          </p15:clr>
        </p15:guide>
        <p15:guide id="43" pos="6854">
          <p15:clr>
            <a:srgbClr val="F26B43"/>
          </p15:clr>
        </p15:guide>
        <p15:guide id="44" pos="6938">
          <p15:clr>
            <a:srgbClr val="F26B43"/>
          </p15:clr>
        </p15:guide>
        <p15:guide id="45" orient="horz" pos="38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0320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  <p:sldLayoutId id="2147484170" r:id="rId14"/>
    <p:sldLayoutId id="2147484171" r:id="rId15"/>
    <p:sldLayoutId id="2147484172" r:id="rId16"/>
    <p:sldLayoutId id="2147484173" r:id="rId17"/>
    <p:sldLayoutId id="2147484174" r:id="rId18"/>
    <p:sldLayoutId id="2147484175" r:id="rId19"/>
    <p:sldLayoutId id="2147484176" r:id="rId20"/>
    <p:sldLayoutId id="2147484177" r:id="rId21"/>
    <p:sldLayoutId id="2147484178" r:id="rId22"/>
    <p:sldLayoutId id="2147484179" r:id="rId23"/>
    <p:sldLayoutId id="2147484180" r:id="rId24"/>
    <p:sldLayoutId id="2147484757" r:id="rId25"/>
    <p:sldLayoutId id="2147484181" r:id="rId26"/>
    <p:sldLayoutId id="2147484182" r:id="rId27"/>
  </p:sldLayoutIdLst>
  <p:hf sldNum="0" hdr="0" ftr="0" dt="0"/>
  <p:txStyles>
    <p:titleStyle>
      <a:lvl1pPr>
        <a:defRPr sz="750">
          <a:latin typeface="SamsungOne-700" panose="020B0803030303020204" pitchFamily="34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3840">
          <p15:clr>
            <a:srgbClr val="F26B43"/>
          </p15:clr>
        </p15:guide>
        <p15:guide id="3" pos="217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6240">
          <p15:clr>
            <a:srgbClr val="F26B43"/>
          </p15:clr>
        </p15:guide>
        <p15:guide id="7" pos="5018">
          <p15:clr>
            <a:srgbClr val="F26B43"/>
          </p15:clr>
        </p15:guide>
        <p15:guide id="8" pos="3798">
          <p15:clr>
            <a:srgbClr val="F26B43"/>
          </p15:clr>
        </p15:guide>
        <p15:guide id="9" pos="2052">
          <p15:clr>
            <a:srgbClr val="F26B43"/>
          </p15:clr>
        </p15:guide>
        <p15:guide id="10" pos="1353">
          <p15:clr>
            <a:srgbClr val="F26B43"/>
          </p15:clr>
        </p15:guide>
        <p15:guide id="11" orient="horz" pos="1314">
          <p15:clr>
            <a:srgbClr val="F26B43"/>
          </p15:clr>
        </p15:guide>
        <p15:guide id="12" orient="horz" pos="1748">
          <p15:clr>
            <a:srgbClr val="F26B43"/>
          </p15:clr>
        </p15:guide>
        <p15:guide id="13" orient="horz" pos="2618">
          <p15:clr>
            <a:srgbClr val="F26B43"/>
          </p15:clr>
        </p15:guide>
        <p15:guide id="14" orient="horz" pos="2964">
          <p15:clr>
            <a:srgbClr val="F26B43"/>
          </p15:clr>
        </p15:guide>
        <p15:guide id="15" orient="horz" pos="3398">
          <p15:clr>
            <a:srgbClr val="F26B43"/>
          </p15:clr>
        </p15:guide>
        <p15:guide id="16" orient="horz" pos="876">
          <p15:clr>
            <a:srgbClr val="F26B43"/>
          </p15:clr>
        </p15:guide>
        <p15:guide id="17" orient="horz" pos="4156">
          <p15:clr>
            <a:srgbClr val="F26B43"/>
          </p15:clr>
        </p15:guide>
        <p15:guide id="18" orient="horz" pos="3922">
          <p15:clr>
            <a:srgbClr val="F26B43"/>
          </p15:clr>
        </p15:guide>
        <p15:guide id="19" orient="horz" pos="3486">
          <p15:clr>
            <a:srgbClr val="F26B43"/>
          </p15:clr>
        </p15:guide>
        <p15:guide id="20" orient="horz" pos="1662">
          <p15:clr>
            <a:srgbClr val="F26B43"/>
          </p15:clr>
        </p15:guide>
        <p15:guide id="21" orient="horz" pos="2094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2530">
          <p15:clr>
            <a:srgbClr val="F26B43"/>
          </p15:clr>
        </p15:guide>
        <p15:guide id="24" orient="horz" pos="3052">
          <p15:clr>
            <a:srgbClr val="F26B43"/>
          </p15:clr>
        </p15:guide>
        <p15:guide id="25" orient="horz" pos="1226">
          <p15:clr>
            <a:srgbClr val="F26B43"/>
          </p15:clr>
        </p15:guide>
        <p15:guide id="26" orient="horz" pos="442">
          <p15:clr>
            <a:srgbClr val="F26B43"/>
          </p15:clr>
        </p15:guide>
        <p15:guide id="27" orient="horz" pos="356">
          <p15:clr>
            <a:srgbClr val="F26B43"/>
          </p15:clr>
        </p15:guide>
        <p15:guide id="28" pos="1440">
          <p15:clr>
            <a:srgbClr val="F26B43"/>
          </p15:clr>
        </p15:guide>
        <p15:guide id="29" pos="2663">
          <p15:clr>
            <a:srgbClr val="F26B43"/>
          </p15:clr>
        </p15:guide>
        <p15:guide id="30" pos="3883">
          <p15:clr>
            <a:srgbClr val="F26B43"/>
          </p15:clr>
        </p15:guide>
        <p15:guide id="31" pos="5106">
          <p15:clr>
            <a:srgbClr val="F26B43"/>
          </p15:clr>
        </p15:guide>
        <p15:guide id="32" pos="6328">
          <p15:clr>
            <a:srgbClr val="F26B43"/>
          </p15:clr>
        </p15:guide>
        <p15:guide id="33" pos="742">
          <p15:clr>
            <a:srgbClr val="F26B43"/>
          </p15:clr>
        </p15:guide>
        <p15:guide id="34" pos="830">
          <p15:clr>
            <a:srgbClr val="F26B43"/>
          </p15:clr>
        </p15:guide>
        <p15:guide id="35" pos="2574">
          <p15:clr>
            <a:srgbClr val="F26B43"/>
          </p15:clr>
        </p15:guide>
        <p15:guide id="36" pos="1962">
          <p15:clr>
            <a:srgbClr val="F26B43"/>
          </p15:clr>
        </p15:guide>
        <p15:guide id="37" pos="3186">
          <p15:clr>
            <a:srgbClr val="F26B43"/>
          </p15:clr>
        </p15:guide>
        <p15:guide id="38" pos="3272">
          <p15:clr>
            <a:srgbClr val="F26B43"/>
          </p15:clr>
        </p15:guide>
        <p15:guide id="39" pos="4406">
          <p15:clr>
            <a:srgbClr val="F26B43"/>
          </p15:clr>
        </p15:guide>
        <p15:guide id="40" pos="4494">
          <p15:clr>
            <a:srgbClr val="F26B43"/>
          </p15:clr>
        </p15:guide>
        <p15:guide id="41" pos="5628">
          <p15:clr>
            <a:srgbClr val="F26B43"/>
          </p15:clr>
        </p15:guide>
        <p15:guide id="42" pos="5716">
          <p15:clr>
            <a:srgbClr val="F26B43"/>
          </p15:clr>
        </p15:guide>
        <p15:guide id="43" pos="6854">
          <p15:clr>
            <a:srgbClr val="F26B43"/>
          </p15:clr>
        </p15:guide>
        <p15:guide id="44" pos="6938">
          <p15:clr>
            <a:srgbClr val="F26B43"/>
          </p15:clr>
        </p15:guide>
        <p15:guide id="45" orient="horz" pos="38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Google Shape;1402;p151"/>
          <p:cNvSpPr txBox="1"/>
          <p:nvPr userDrawn="1"/>
        </p:nvSpPr>
        <p:spPr>
          <a:xfrm>
            <a:off x="11596333" y="6516933"/>
            <a:ext cx="368000" cy="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 i="0" u="none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 u="none" dirty="0">
              <a:solidFill>
                <a:srgbClr val="A8A8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48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33342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482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33342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352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5" r:id="rId4"/>
    <p:sldLayoutId id="2147484216" r:id="rId5"/>
    <p:sldLayoutId id="2147484217" r:id="rId6"/>
    <p:sldLayoutId id="2147484218" r:id="rId7"/>
    <p:sldLayoutId id="2147484219" r:id="rId8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33342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205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715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  <p:sldLayoutId id="2147484712" r:id="rId5"/>
    <p:sldLayoutId id="2147484713" r:id="rId6"/>
    <p:sldLayoutId id="2147484714" r:id="rId7"/>
    <p:sldLayoutId id="2147484715" r:id="rId8"/>
    <p:sldLayoutId id="2147484716" r:id="rId9"/>
    <p:sldLayoutId id="2147484717" r:id="rId10"/>
    <p:sldLayoutId id="2147484718" r:id="rId11"/>
    <p:sldLayoutId id="2147484719" r:id="rId12"/>
    <p:sldLayoutId id="2147484720" r:id="rId13"/>
    <p:sldLayoutId id="2147484721" r:id="rId14"/>
    <p:sldLayoutId id="2147484722" r:id="rId15"/>
    <p:sldLayoutId id="2147484723" r:id="rId16"/>
    <p:sldLayoutId id="2147484724" r:id="rId17"/>
    <p:sldLayoutId id="2147484725" r:id="rId18"/>
    <p:sldLayoutId id="2147484726" r:id="rId19"/>
    <p:sldLayoutId id="2147484727" r:id="rId20"/>
    <p:sldLayoutId id="2147484728" r:id="rId21"/>
    <p:sldLayoutId id="2147484729" r:id="rId22"/>
    <p:sldLayoutId id="2147484730" r:id="rId23"/>
    <p:sldLayoutId id="2147484731" r:id="rId24"/>
    <p:sldLayoutId id="2147484732" r:id="rId25"/>
    <p:sldLayoutId id="2147484733" r:id="rId26"/>
    <p:sldLayoutId id="2147484734" r:id="rId27"/>
  </p:sldLayoutIdLst>
  <p:hf sldNum="0" hdr="0" ftr="0" dt="0"/>
  <p:txStyles>
    <p:titleStyle>
      <a:lvl1pPr>
        <a:defRPr sz="750">
          <a:latin typeface="SamsungOne-700" panose="020B0803030303020204" pitchFamily="34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3840">
          <p15:clr>
            <a:srgbClr val="F26B43"/>
          </p15:clr>
        </p15:guide>
        <p15:guide id="3" pos="217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6240">
          <p15:clr>
            <a:srgbClr val="F26B43"/>
          </p15:clr>
        </p15:guide>
        <p15:guide id="7" pos="5018">
          <p15:clr>
            <a:srgbClr val="F26B43"/>
          </p15:clr>
        </p15:guide>
        <p15:guide id="8" pos="3798">
          <p15:clr>
            <a:srgbClr val="F26B43"/>
          </p15:clr>
        </p15:guide>
        <p15:guide id="9" pos="2052">
          <p15:clr>
            <a:srgbClr val="F26B43"/>
          </p15:clr>
        </p15:guide>
        <p15:guide id="10" pos="1353">
          <p15:clr>
            <a:srgbClr val="F26B43"/>
          </p15:clr>
        </p15:guide>
        <p15:guide id="11" orient="horz" pos="1314">
          <p15:clr>
            <a:srgbClr val="F26B43"/>
          </p15:clr>
        </p15:guide>
        <p15:guide id="12" orient="horz" pos="1748">
          <p15:clr>
            <a:srgbClr val="F26B43"/>
          </p15:clr>
        </p15:guide>
        <p15:guide id="13" orient="horz" pos="2618">
          <p15:clr>
            <a:srgbClr val="F26B43"/>
          </p15:clr>
        </p15:guide>
        <p15:guide id="14" orient="horz" pos="2964">
          <p15:clr>
            <a:srgbClr val="F26B43"/>
          </p15:clr>
        </p15:guide>
        <p15:guide id="15" orient="horz" pos="3398">
          <p15:clr>
            <a:srgbClr val="F26B43"/>
          </p15:clr>
        </p15:guide>
        <p15:guide id="16" orient="horz" pos="876">
          <p15:clr>
            <a:srgbClr val="F26B43"/>
          </p15:clr>
        </p15:guide>
        <p15:guide id="17" orient="horz" pos="4156">
          <p15:clr>
            <a:srgbClr val="F26B43"/>
          </p15:clr>
        </p15:guide>
        <p15:guide id="18" orient="horz" pos="3922">
          <p15:clr>
            <a:srgbClr val="F26B43"/>
          </p15:clr>
        </p15:guide>
        <p15:guide id="19" orient="horz" pos="3486">
          <p15:clr>
            <a:srgbClr val="F26B43"/>
          </p15:clr>
        </p15:guide>
        <p15:guide id="20" orient="horz" pos="1662">
          <p15:clr>
            <a:srgbClr val="F26B43"/>
          </p15:clr>
        </p15:guide>
        <p15:guide id="21" orient="horz" pos="2094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2530">
          <p15:clr>
            <a:srgbClr val="F26B43"/>
          </p15:clr>
        </p15:guide>
        <p15:guide id="24" orient="horz" pos="3052">
          <p15:clr>
            <a:srgbClr val="F26B43"/>
          </p15:clr>
        </p15:guide>
        <p15:guide id="25" orient="horz" pos="1226">
          <p15:clr>
            <a:srgbClr val="F26B43"/>
          </p15:clr>
        </p15:guide>
        <p15:guide id="26" orient="horz" pos="442">
          <p15:clr>
            <a:srgbClr val="F26B43"/>
          </p15:clr>
        </p15:guide>
        <p15:guide id="27" orient="horz" pos="356">
          <p15:clr>
            <a:srgbClr val="F26B43"/>
          </p15:clr>
        </p15:guide>
        <p15:guide id="28" pos="1440">
          <p15:clr>
            <a:srgbClr val="F26B43"/>
          </p15:clr>
        </p15:guide>
        <p15:guide id="29" pos="2663">
          <p15:clr>
            <a:srgbClr val="F26B43"/>
          </p15:clr>
        </p15:guide>
        <p15:guide id="30" pos="3883">
          <p15:clr>
            <a:srgbClr val="F26B43"/>
          </p15:clr>
        </p15:guide>
        <p15:guide id="31" pos="5106">
          <p15:clr>
            <a:srgbClr val="F26B43"/>
          </p15:clr>
        </p15:guide>
        <p15:guide id="32" pos="6328">
          <p15:clr>
            <a:srgbClr val="F26B43"/>
          </p15:clr>
        </p15:guide>
        <p15:guide id="33" pos="742">
          <p15:clr>
            <a:srgbClr val="F26B43"/>
          </p15:clr>
        </p15:guide>
        <p15:guide id="34" pos="830">
          <p15:clr>
            <a:srgbClr val="F26B43"/>
          </p15:clr>
        </p15:guide>
        <p15:guide id="35" pos="2574">
          <p15:clr>
            <a:srgbClr val="F26B43"/>
          </p15:clr>
        </p15:guide>
        <p15:guide id="36" pos="1962">
          <p15:clr>
            <a:srgbClr val="F26B43"/>
          </p15:clr>
        </p15:guide>
        <p15:guide id="37" pos="3186">
          <p15:clr>
            <a:srgbClr val="F26B43"/>
          </p15:clr>
        </p15:guide>
        <p15:guide id="38" pos="3272">
          <p15:clr>
            <a:srgbClr val="F26B43"/>
          </p15:clr>
        </p15:guide>
        <p15:guide id="39" pos="4406">
          <p15:clr>
            <a:srgbClr val="F26B43"/>
          </p15:clr>
        </p15:guide>
        <p15:guide id="40" pos="4494">
          <p15:clr>
            <a:srgbClr val="F26B43"/>
          </p15:clr>
        </p15:guide>
        <p15:guide id="41" pos="5628">
          <p15:clr>
            <a:srgbClr val="F26B43"/>
          </p15:clr>
        </p15:guide>
        <p15:guide id="42" pos="5716">
          <p15:clr>
            <a:srgbClr val="F26B43"/>
          </p15:clr>
        </p15:guide>
        <p15:guide id="43" pos="6854">
          <p15:clr>
            <a:srgbClr val="F26B43"/>
          </p15:clr>
        </p15:guide>
        <p15:guide id="44" pos="6938">
          <p15:clr>
            <a:srgbClr val="F26B43"/>
          </p15:clr>
        </p15:guide>
        <p15:guide id="45" orient="horz" pos="383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022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  <p:sldLayoutId id="2147484756" r:id="rId12"/>
  </p:sldLayoutIdLst>
  <p:hf sldNum="0" hdr="0" ftr="0" dt="0"/>
  <p:txStyles>
    <p:titleStyle>
      <a:lvl1pPr>
        <a:defRPr sz="750">
          <a:latin typeface="SamsungOne-700" panose="020B0803030303020204" pitchFamily="34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3840">
          <p15:clr>
            <a:srgbClr val="F26B43"/>
          </p15:clr>
        </p15:guide>
        <p15:guide id="3" pos="217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6240">
          <p15:clr>
            <a:srgbClr val="F26B43"/>
          </p15:clr>
        </p15:guide>
        <p15:guide id="7" pos="5018">
          <p15:clr>
            <a:srgbClr val="F26B43"/>
          </p15:clr>
        </p15:guide>
        <p15:guide id="8" pos="3798">
          <p15:clr>
            <a:srgbClr val="F26B43"/>
          </p15:clr>
        </p15:guide>
        <p15:guide id="9" pos="2052">
          <p15:clr>
            <a:srgbClr val="F26B43"/>
          </p15:clr>
        </p15:guide>
        <p15:guide id="10" pos="1353">
          <p15:clr>
            <a:srgbClr val="F26B43"/>
          </p15:clr>
        </p15:guide>
        <p15:guide id="11" orient="horz" pos="1314">
          <p15:clr>
            <a:srgbClr val="F26B43"/>
          </p15:clr>
        </p15:guide>
        <p15:guide id="12" orient="horz" pos="1748">
          <p15:clr>
            <a:srgbClr val="F26B43"/>
          </p15:clr>
        </p15:guide>
        <p15:guide id="13" orient="horz" pos="2618">
          <p15:clr>
            <a:srgbClr val="F26B43"/>
          </p15:clr>
        </p15:guide>
        <p15:guide id="14" orient="horz" pos="2964">
          <p15:clr>
            <a:srgbClr val="F26B43"/>
          </p15:clr>
        </p15:guide>
        <p15:guide id="15" orient="horz" pos="3398">
          <p15:clr>
            <a:srgbClr val="F26B43"/>
          </p15:clr>
        </p15:guide>
        <p15:guide id="16" orient="horz" pos="876">
          <p15:clr>
            <a:srgbClr val="F26B43"/>
          </p15:clr>
        </p15:guide>
        <p15:guide id="17" orient="horz" pos="4156">
          <p15:clr>
            <a:srgbClr val="F26B43"/>
          </p15:clr>
        </p15:guide>
        <p15:guide id="18" orient="horz" pos="3922">
          <p15:clr>
            <a:srgbClr val="F26B43"/>
          </p15:clr>
        </p15:guide>
        <p15:guide id="19" orient="horz" pos="3486">
          <p15:clr>
            <a:srgbClr val="F26B43"/>
          </p15:clr>
        </p15:guide>
        <p15:guide id="20" orient="horz" pos="1662">
          <p15:clr>
            <a:srgbClr val="F26B43"/>
          </p15:clr>
        </p15:guide>
        <p15:guide id="21" orient="horz" pos="2094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2530">
          <p15:clr>
            <a:srgbClr val="F26B43"/>
          </p15:clr>
        </p15:guide>
        <p15:guide id="24" orient="horz" pos="3052">
          <p15:clr>
            <a:srgbClr val="F26B43"/>
          </p15:clr>
        </p15:guide>
        <p15:guide id="25" orient="horz" pos="1226">
          <p15:clr>
            <a:srgbClr val="F26B43"/>
          </p15:clr>
        </p15:guide>
        <p15:guide id="26" orient="horz" pos="442">
          <p15:clr>
            <a:srgbClr val="F26B43"/>
          </p15:clr>
        </p15:guide>
        <p15:guide id="27" orient="horz" pos="356">
          <p15:clr>
            <a:srgbClr val="F26B43"/>
          </p15:clr>
        </p15:guide>
        <p15:guide id="28" pos="1440">
          <p15:clr>
            <a:srgbClr val="F26B43"/>
          </p15:clr>
        </p15:guide>
        <p15:guide id="29" pos="2663">
          <p15:clr>
            <a:srgbClr val="F26B43"/>
          </p15:clr>
        </p15:guide>
        <p15:guide id="30" pos="3883">
          <p15:clr>
            <a:srgbClr val="F26B43"/>
          </p15:clr>
        </p15:guide>
        <p15:guide id="31" pos="5106">
          <p15:clr>
            <a:srgbClr val="F26B43"/>
          </p15:clr>
        </p15:guide>
        <p15:guide id="32" pos="6328">
          <p15:clr>
            <a:srgbClr val="F26B43"/>
          </p15:clr>
        </p15:guide>
        <p15:guide id="33" pos="742">
          <p15:clr>
            <a:srgbClr val="F26B43"/>
          </p15:clr>
        </p15:guide>
        <p15:guide id="34" pos="830">
          <p15:clr>
            <a:srgbClr val="F26B43"/>
          </p15:clr>
        </p15:guide>
        <p15:guide id="35" pos="2574">
          <p15:clr>
            <a:srgbClr val="F26B43"/>
          </p15:clr>
        </p15:guide>
        <p15:guide id="36" pos="1962">
          <p15:clr>
            <a:srgbClr val="F26B43"/>
          </p15:clr>
        </p15:guide>
        <p15:guide id="37" pos="3186">
          <p15:clr>
            <a:srgbClr val="F26B43"/>
          </p15:clr>
        </p15:guide>
        <p15:guide id="38" pos="3272">
          <p15:clr>
            <a:srgbClr val="F26B43"/>
          </p15:clr>
        </p15:guide>
        <p15:guide id="39" pos="4406">
          <p15:clr>
            <a:srgbClr val="F26B43"/>
          </p15:clr>
        </p15:guide>
        <p15:guide id="40" pos="4494">
          <p15:clr>
            <a:srgbClr val="F26B43"/>
          </p15:clr>
        </p15:guide>
        <p15:guide id="41" pos="5628">
          <p15:clr>
            <a:srgbClr val="F26B43"/>
          </p15:clr>
        </p15:guide>
        <p15:guide id="42" pos="5716">
          <p15:clr>
            <a:srgbClr val="F26B43"/>
          </p15:clr>
        </p15:guide>
        <p15:guide id="43" pos="6854">
          <p15:clr>
            <a:srgbClr val="F26B43"/>
          </p15:clr>
        </p15:guide>
        <p15:guide id="44" pos="6938">
          <p15:clr>
            <a:srgbClr val="F26B43"/>
          </p15:clr>
        </p15:guide>
        <p15:guide id="45" orient="horz" pos="383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88C6F1B-FD7C-2542-9743-5EC2823D1E12}"/>
              </a:ext>
            </a:extLst>
          </p:cNvPr>
          <p:cNvSpPr txBox="1">
            <a:spLocks/>
          </p:cNvSpPr>
          <p:nvPr userDrawn="1"/>
        </p:nvSpPr>
        <p:spPr>
          <a:xfrm>
            <a:off x="11596333" y="6516934"/>
            <a:ext cx="367977" cy="120639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50" b="1" i="0" kern="1200" spc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CC8D0D-EAEC-449D-9161-023DFF90F2E2}" type="slidenum">
              <a:rPr lang="en-US" sz="750" smtClean="0">
                <a:solidFill>
                  <a:srgbClr val="A8A8A8"/>
                </a:solidFill>
                <a:latin typeface="Samsung Sharp Sans Medium" pitchFamily="2" charset="0"/>
                <a:cs typeface="Samsung Sharp Sans Medium" pitchFamily="2" charset="0"/>
                <a:sym typeface="Helvetica Neue"/>
              </a:rPr>
              <a:pPr/>
              <a:t>‹#›</a:t>
            </a:fld>
            <a:endParaRPr lang="en-US" sz="750" b="0" dirty="0">
              <a:solidFill>
                <a:srgbClr val="A8A8A8"/>
              </a:solidFill>
              <a:latin typeface="Samsung Sharp Sans Medium" pitchFamily="2" charset="0"/>
              <a:cs typeface="Samsung Sharp Sans Medium" pitchFamily="2" charset="0"/>
              <a:sym typeface="Helvetica Neu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065FBC-51B6-7442-9908-E3B4B85D1025}"/>
              </a:ext>
            </a:extLst>
          </p:cNvPr>
          <p:cNvSpPr txBox="1"/>
          <p:nvPr userDrawn="1"/>
        </p:nvSpPr>
        <p:spPr>
          <a:xfrm>
            <a:off x="5216964" y="6512539"/>
            <a:ext cx="1758072" cy="12503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 defTabSz="554389" latinLnBrk="0">
              <a:spcBef>
                <a:spcPts val="75"/>
              </a:spcBef>
            </a:pPr>
            <a:r>
              <a:rPr lang="en-US" sz="750" spc="300" dirty="0">
                <a:solidFill>
                  <a:srgbClr val="A8A8A8"/>
                </a:solidFill>
                <a:latin typeface="Samsung Sharp Sans Bold"/>
                <a:ea typeface="Samsung Sharp Sans Medium"/>
                <a:cs typeface="SamsungOne-400"/>
                <a:sym typeface="Helvetica Neue"/>
              </a:rPr>
              <a:t>CONFIDENTIAL</a:t>
            </a:r>
            <a:endParaRPr sz="750" spc="300" dirty="0">
              <a:solidFill>
                <a:srgbClr val="A8A8A8"/>
              </a:solidFill>
              <a:latin typeface="Samsung Sharp Sans Bold"/>
              <a:ea typeface="Samsung Sharp Sans Medium"/>
              <a:cs typeface="SamsungOne-40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9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  <p:sldLayoutId id="2147484776" r:id="rId12"/>
    <p:sldLayoutId id="2147484777" r:id="rId13"/>
    <p:sldLayoutId id="2147484779" r:id="rId14"/>
    <p:sldLayoutId id="2147484780" r:id="rId15"/>
    <p:sldLayoutId id="2147484781" r:id="rId16"/>
    <p:sldLayoutId id="2147484782" r:id="rId17"/>
    <p:sldLayoutId id="2147484783" r:id="rId18"/>
    <p:sldLayoutId id="2147484784" r:id="rId19"/>
    <p:sldLayoutId id="2147484785" r:id="rId20"/>
    <p:sldLayoutId id="2147484786" r:id="rId21"/>
    <p:sldLayoutId id="2147484787" r:id="rId22"/>
    <p:sldLayoutId id="2147484788" r:id="rId23"/>
    <p:sldLayoutId id="2147484789" r:id="rId24"/>
    <p:sldLayoutId id="2147484790" r:id="rId25"/>
    <p:sldLayoutId id="2147484791" r:id="rId26"/>
    <p:sldLayoutId id="2147484792" r:id="rId27"/>
    <p:sldLayoutId id="2147484793" r:id="rId28"/>
  </p:sldLayoutIdLst>
  <p:hf sldNum="0" hdr="0" ftr="0" dt="0"/>
  <p:txStyles>
    <p:titleStyle>
      <a:lvl1pPr>
        <a:defRPr sz="750">
          <a:latin typeface="SamsungOne-700" panose="020B0803030303020204" pitchFamily="34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62">
        <a:defRPr>
          <a:latin typeface="+mn-lt"/>
          <a:ea typeface="+mn-ea"/>
          <a:cs typeface="+mn-cs"/>
        </a:defRPr>
      </a:lvl2pPr>
      <a:lvl3pPr marL="554524">
        <a:defRPr>
          <a:latin typeface="+mn-lt"/>
          <a:ea typeface="+mn-ea"/>
          <a:cs typeface="+mn-cs"/>
        </a:defRPr>
      </a:lvl3pPr>
      <a:lvl4pPr marL="831786">
        <a:defRPr>
          <a:latin typeface="+mn-lt"/>
          <a:ea typeface="+mn-ea"/>
          <a:cs typeface="+mn-cs"/>
        </a:defRPr>
      </a:lvl4pPr>
      <a:lvl5pPr marL="1109048">
        <a:defRPr>
          <a:latin typeface="+mn-lt"/>
          <a:ea typeface="+mn-ea"/>
          <a:cs typeface="+mn-cs"/>
        </a:defRPr>
      </a:lvl5pPr>
      <a:lvl6pPr marL="1386310">
        <a:defRPr>
          <a:latin typeface="+mn-lt"/>
          <a:ea typeface="+mn-ea"/>
          <a:cs typeface="+mn-cs"/>
        </a:defRPr>
      </a:lvl6pPr>
      <a:lvl7pPr marL="1663570">
        <a:defRPr>
          <a:latin typeface="+mn-lt"/>
          <a:ea typeface="+mn-ea"/>
          <a:cs typeface="+mn-cs"/>
        </a:defRPr>
      </a:lvl7pPr>
      <a:lvl8pPr marL="1940834">
        <a:defRPr>
          <a:latin typeface="+mn-lt"/>
          <a:ea typeface="+mn-ea"/>
          <a:cs typeface="+mn-cs"/>
        </a:defRPr>
      </a:lvl8pPr>
      <a:lvl9pPr marL="2218095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3840">
          <p15:clr>
            <a:srgbClr val="F26B43"/>
          </p15:clr>
        </p15:guide>
        <p15:guide id="3" pos="217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6240">
          <p15:clr>
            <a:srgbClr val="F26B43"/>
          </p15:clr>
        </p15:guide>
        <p15:guide id="7" pos="5018">
          <p15:clr>
            <a:srgbClr val="F26B43"/>
          </p15:clr>
        </p15:guide>
        <p15:guide id="8" pos="3798">
          <p15:clr>
            <a:srgbClr val="F26B43"/>
          </p15:clr>
        </p15:guide>
        <p15:guide id="9" pos="2052">
          <p15:clr>
            <a:srgbClr val="F26B43"/>
          </p15:clr>
        </p15:guide>
        <p15:guide id="10" pos="1353">
          <p15:clr>
            <a:srgbClr val="F26B43"/>
          </p15:clr>
        </p15:guide>
        <p15:guide id="11" orient="horz" pos="1314">
          <p15:clr>
            <a:srgbClr val="F26B43"/>
          </p15:clr>
        </p15:guide>
        <p15:guide id="12" orient="horz" pos="1748">
          <p15:clr>
            <a:srgbClr val="F26B43"/>
          </p15:clr>
        </p15:guide>
        <p15:guide id="13" orient="horz" pos="2618">
          <p15:clr>
            <a:srgbClr val="F26B43"/>
          </p15:clr>
        </p15:guide>
        <p15:guide id="14" orient="horz" pos="2964">
          <p15:clr>
            <a:srgbClr val="F26B43"/>
          </p15:clr>
        </p15:guide>
        <p15:guide id="15" orient="horz" pos="3398">
          <p15:clr>
            <a:srgbClr val="F26B43"/>
          </p15:clr>
        </p15:guide>
        <p15:guide id="16" orient="horz" pos="876">
          <p15:clr>
            <a:srgbClr val="F26B43"/>
          </p15:clr>
        </p15:guide>
        <p15:guide id="17" orient="horz" pos="4156">
          <p15:clr>
            <a:srgbClr val="F26B43"/>
          </p15:clr>
        </p15:guide>
        <p15:guide id="18" orient="horz" pos="3922">
          <p15:clr>
            <a:srgbClr val="F26B43"/>
          </p15:clr>
        </p15:guide>
        <p15:guide id="19" orient="horz" pos="3486">
          <p15:clr>
            <a:srgbClr val="F26B43"/>
          </p15:clr>
        </p15:guide>
        <p15:guide id="20" orient="horz" pos="1662">
          <p15:clr>
            <a:srgbClr val="F26B43"/>
          </p15:clr>
        </p15:guide>
        <p15:guide id="21" orient="horz" pos="2094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2530">
          <p15:clr>
            <a:srgbClr val="F26B43"/>
          </p15:clr>
        </p15:guide>
        <p15:guide id="24" orient="horz" pos="3052">
          <p15:clr>
            <a:srgbClr val="F26B43"/>
          </p15:clr>
        </p15:guide>
        <p15:guide id="25" orient="horz" pos="1226">
          <p15:clr>
            <a:srgbClr val="F26B43"/>
          </p15:clr>
        </p15:guide>
        <p15:guide id="26" orient="horz" pos="442">
          <p15:clr>
            <a:srgbClr val="F26B43"/>
          </p15:clr>
        </p15:guide>
        <p15:guide id="27" orient="horz" pos="356">
          <p15:clr>
            <a:srgbClr val="F26B43"/>
          </p15:clr>
        </p15:guide>
        <p15:guide id="28" pos="1440">
          <p15:clr>
            <a:srgbClr val="F26B43"/>
          </p15:clr>
        </p15:guide>
        <p15:guide id="29" pos="2663">
          <p15:clr>
            <a:srgbClr val="F26B43"/>
          </p15:clr>
        </p15:guide>
        <p15:guide id="30" pos="3883">
          <p15:clr>
            <a:srgbClr val="F26B43"/>
          </p15:clr>
        </p15:guide>
        <p15:guide id="31" pos="5106">
          <p15:clr>
            <a:srgbClr val="F26B43"/>
          </p15:clr>
        </p15:guide>
        <p15:guide id="32" pos="6328">
          <p15:clr>
            <a:srgbClr val="F26B43"/>
          </p15:clr>
        </p15:guide>
        <p15:guide id="33" pos="742">
          <p15:clr>
            <a:srgbClr val="F26B43"/>
          </p15:clr>
        </p15:guide>
        <p15:guide id="34" pos="830">
          <p15:clr>
            <a:srgbClr val="F26B43"/>
          </p15:clr>
        </p15:guide>
        <p15:guide id="35" pos="2574">
          <p15:clr>
            <a:srgbClr val="F26B43"/>
          </p15:clr>
        </p15:guide>
        <p15:guide id="36" pos="1962">
          <p15:clr>
            <a:srgbClr val="F26B43"/>
          </p15:clr>
        </p15:guide>
        <p15:guide id="37" pos="3186">
          <p15:clr>
            <a:srgbClr val="F26B43"/>
          </p15:clr>
        </p15:guide>
        <p15:guide id="38" pos="3272">
          <p15:clr>
            <a:srgbClr val="F26B43"/>
          </p15:clr>
        </p15:guide>
        <p15:guide id="39" pos="4406">
          <p15:clr>
            <a:srgbClr val="F26B43"/>
          </p15:clr>
        </p15:guide>
        <p15:guide id="40" pos="4494">
          <p15:clr>
            <a:srgbClr val="F26B43"/>
          </p15:clr>
        </p15:guide>
        <p15:guide id="41" pos="5628">
          <p15:clr>
            <a:srgbClr val="F26B43"/>
          </p15:clr>
        </p15:guide>
        <p15:guide id="42" pos="5716">
          <p15:clr>
            <a:srgbClr val="F26B43"/>
          </p15:clr>
        </p15:guide>
        <p15:guide id="43" pos="6854">
          <p15:clr>
            <a:srgbClr val="F26B43"/>
          </p15:clr>
        </p15:guide>
        <p15:guide id="44" pos="6938">
          <p15:clr>
            <a:srgbClr val="F26B43"/>
          </p15:clr>
        </p15:guide>
        <p15:guide id="45" orient="horz" pos="38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동차, 차량, 자동차 디자인, 육상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9F0B94-F47E-7F23-DA8D-41F2F8603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49" y="567767"/>
            <a:ext cx="5274547" cy="371541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EFDBD27-7429-6BA4-35FF-C85D4EC0F270}"/>
              </a:ext>
            </a:extLst>
          </p:cNvPr>
          <p:cNvSpPr txBox="1">
            <a:spLocks/>
          </p:cNvSpPr>
          <p:nvPr/>
        </p:nvSpPr>
        <p:spPr>
          <a:xfrm>
            <a:off x="-1227664" y="865889"/>
            <a:ext cx="8711505" cy="454621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kumimoji="1" lang="ko-KR" altLang="en-US" sz="4400" b="0" i="0" u="none" strike="noStrike" kern="1200" cap="none" spc="0" normalizeH="0" baseline="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msung Sharp Sans Bold"/>
                <a:ea typeface="SamsungOneKoreanOTF 700"/>
                <a:cs typeface="+mn-cs"/>
              </a:defRPr>
            </a:lvl1pPr>
          </a:lstStyle>
          <a:p>
            <a:pPr algn="ctr" defTabSz="914400" latinLnBrk="0"/>
            <a:b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</a:br>
            <a:r>
              <a:rPr lang="en-US" altLang="ko-KR" sz="14000" b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AZ</a:t>
            </a:r>
            <a:r>
              <a:rPr lang="en-US" altLang="ko-KR" sz="8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7200" b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A</a:t>
            </a:r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uto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4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vi</a:t>
            </a:r>
            <a:r>
              <a:rPr lang="en-US" altLang="ko-KR" sz="7200" b="1" dirty="0" err="1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Z</a:t>
            </a:r>
            <a:b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</a:br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 </a:t>
            </a:r>
            <a:r>
              <a:rPr lang="en-US" altLang="ko-KR" sz="66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A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부터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66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Z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까지 차량의 모든 것  </a:t>
            </a:r>
            <a:b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</a:br>
            <a:b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</a:br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02CF409-C215-5F3E-8FF6-A4B19A5C66B2}"/>
              </a:ext>
            </a:extLst>
          </p:cNvPr>
          <p:cNvSpPr txBox="1">
            <a:spLocks/>
          </p:cNvSpPr>
          <p:nvPr/>
        </p:nvSpPr>
        <p:spPr>
          <a:xfrm>
            <a:off x="1667933" y="4731539"/>
            <a:ext cx="10577225" cy="15793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kumimoji="0" lang="ko-KR" altLang="en-US" sz="1600" b="0" i="0" u="none" strike="noStrike" kern="1200" cap="none" spc="0" normalizeH="0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amsungOneKoreanOTF 400"/>
                <a:cs typeface="+mn-cs"/>
              </a:defRPr>
            </a:lvl1pPr>
            <a:lvl2pPr marL="277262">
              <a:defRPr>
                <a:latin typeface="+mn-lt"/>
                <a:ea typeface="+mn-ea"/>
                <a:cs typeface="+mn-cs"/>
              </a:defRPr>
            </a:lvl2pPr>
            <a:lvl3pPr marL="554524">
              <a:defRPr>
                <a:latin typeface="+mn-lt"/>
                <a:ea typeface="+mn-ea"/>
                <a:cs typeface="+mn-cs"/>
              </a:defRPr>
            </a:lvl3pPr>
            <a:lvl4pPr marL="831786">
              <a:defRPr>
                <a:latin typeface="+mn-lt"/>
                <a:ea typeface="+mn-ea"/>
                <a:cs typeface="+mn-cs"/>
              </a:defRPr>
            </a:lvl4pPr>
            <a:lvl5pPr marL="1109048">
              <a:defRPr>
                <a:latin typeface="+mn-lt"/>
                <a:ea typeface="+mn-ea"/>
                <a:cs typeface="+mn-cs"/>
              </a:defRPr>
            </a:lvl5pPr>
            <a:lvl6pPr marL="1386310">
              <a:defRPr>
                <a:latin typeface="+mn-lt"/>
                <a:ea typeface="+mn-ea"/>
                <a:cs typeface="+mn-cs"/>
              </a:defRPr>
            </a:lvl6pPr>
            <a:lvl7pPr marL="1663570">
              <a:defRPr>
                <a:latin typeface="+mn-lt"/>
                <a:ea typeface="+mn-ea"/>
                <a:cs typeface="+mn-cs"/>
              </a:defRPr>
            </a:lvl7pPr>
            <a:lvl8pPr marL="1940834">
              <a:defRPr>
                <a:latin typeface="+mn-lt"/>
                <a:ea typeface="+mn-ea"/>
                <a:cs typeface="+mn-cs"/>
              </a:defRPr>
            </a:lvl8pPr>
            <a:lvl9pPr marL="2218095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0"/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   SK Networks Family AI Boot 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Camp_First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Project</a:t>
            </a:r>
          </a:p>
          <a:p>
            <a:pPr algn="ctr" defTabSz="914400" latinLnBrk="0"/>
            <a:b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</a:br>
            <a:r>
              <a:rPr lang="en-US" altLang="ko-KR" sz="40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A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ma</a:t>
            </a:r>
            <a:r>
              <a:rPr lang="en-US" altLang="ko-KR" sz="40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Z</a:t>
            </a:r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ing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1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TEAM –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남의헌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,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김도윤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,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김이경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,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김원우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,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  <a:cs typeface="ADLaM Display" panose="020F0502020204030204" pitchFamily="2" charset="0"/>
              </a:rPr>
              <a:t>박진양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7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EBAA86-F706-8686-771E-869358F8851D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Planning &amp; Role Assignment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47AE58-5A8E-F66F-C548-5FEBCF84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0" y="1193453"/>
            <a:ext cx="5787038" cy="5265890"/>
          </a:xfrm>
          <a:prstGeom prst="rect">
            <a:avLst/>
          </a:prstGeom>
        </p:spPr>
      </p:pic>
      <p:pic>
        <p:nvPicPr>
          <p:cNvPr id="7" name="그림 6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06744E-7FF7-4A0E-6F6F-83F8CD8A4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2971798"/>
            <a:ext cx="5024156" cy="3549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D2421-1BCF-B7BE-AA68-EA8C1FF7B43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43132" y="1193453"/>
            <a:ext cx="5671989" cy="53100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</a:t>
            </a: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 단계에서 웹의 타겟과 웹의 목적을 구체화 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피그마를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통한 브레인스토밍을 진행하여 스토리보드를 작성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역할분배 </a:t>
            </a:r>
            <a:b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 각 단계별 작업구성을 확인 하고 각 작업 시 필요한 기술적 실현가능한 기술에 대해서 논의하여 각자의 스킬에 맞는 작업 분배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51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1AB35B-1894-0B72-AD4D-39F88296ADF2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 Collection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95A845-20DF-3378-D6B3-7CF056B2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0" y="4682067"/>
            <a:ext cx="4152308" cy="1556293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D8EC1A-6AC1-FF81-495D-339DFA65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9" y="2966717"/>
            <a:ext cx="5975915" cy="3398758"/>
          </a:xfrm>
          <a:prstGeom prst="rect">
            <a:avLst/>
          </a:prstGeom>
        </p:spPr>
      </p:pic>
      <p:pic>
        <p:nvPicPr>
          <p:cNvPr id="9" name="그림 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558A4B-717D-814B-C2E4-5C518E642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15" y="1054805"/>
            <a:ext cx="7232442" cy="4169128"/>
          </a:xfrm>
          <a:prstGeom prst="rect">
            <a:avLst/>
          </a:prstGeom>
        </p:spPr>
      </p:pic>
      <p:pic>
        <p:nvPicPr>
          <p:cNvPr id="6" name="그림 5" descr="텍스트, 소프트웨어, 스크린샷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4975E4-688A-FF17-4244-67464FF79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948" y="3848455"/>
            <a:ext cx="6810181" cy="2521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7616E-C4A1-EEA7-6936-E1E7338FD89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440333" y="1193453"/>
            <a:ext cx="2233324" cy="53100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다나와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회사별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FAQ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데이터를 수집하여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옮겨서 통합하여 데이터 베이스 구축</a:t>
            </a: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MySQL</a:t>
            </a:r>
            <a:b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크롤링하여 수집한 데이터를 올바른 형식에 맞게 변환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516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460BC-17D2-0023-7550-DF7A8BEA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9FE9E0-20FC-AB91-8904-3F632E6C3C39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 Collection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텍스트, 소프트웨어, 스크린샷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D5F774E-7489-DE1F-C49F-08B86D4D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948" y="3848455"/>
            <a:ext cx="6810181" cy="2521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D0DDA7-070E-A433-69CF-49D6405B1C8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535332" y="1193453"/>
            <a:ext cx="4138325" cy="53100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테이블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brand,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brand_sales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model,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model_sales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faq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테이블은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brand_id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기본키로 하며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brand_sales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일대다 관계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테이블은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model_id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기본키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model_brand_id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기본키와 외래키로서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테이블을 참조함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Faq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테이블을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model_sales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테이블을 참조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 descr="텍스트, 스크린샷, 도표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FD5C6-2879-7EA2-2252-3906CD3BB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87" y="1284441"/>
            <a:ext cx="6340645" cy="5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7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0790-754C-7917-2E9B-4E747C2B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08A02F-CFDE-9530-49CB-B88FB79349C7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Backend &amp; UI Implementation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16FEF-1435-FFDC-AFFC-BDF22475AF8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372600" y="1116543"/>
            <a:ext cx="2233324" cy="11469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스트림릿</a:t>
            </a: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스트림릿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모듈을 가져와 연동하여 인터페이스 구성 및 기능 재현</a:t>
            </a: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텍스트, 스크린샷, 자동차 부품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E5C5EA-5FF9-1E37-15BD-F18F706B8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22" y="2395380"/>
            <a:ext cx="6654802" cy="4063391"/>
          </a:xfrm>
          <a:prstGeom prst="rect">
            <a:avLst/>
          </a:prstGeom>
        </p:spPr>
      </p:pic>
      <p:pic>
        <p:nvPicPr>
          <p:cNvPr id="4" name="그림 3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333B5A-14A3-3235-885A-5F8D0E1DA2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3" y="1116542"/>
            <a:ext cx="5075419" cy="4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36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6B3614-801D-4657-948C-E9057BD761B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5152" y="1882140"/>
            <a:ext cx="5064252" cy="43525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endParaRPr lang="en-US" altLang="ko-KR"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기능 추가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향후 업데이트에서는 사용자에게 유용한 새로운 기능을 추가할 예정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-&gt;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이를 통해 앱의 활용도를 향상하려고 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경험 향상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사용자 경험을 개선하기 위해 직관적인 디자인과 원활한 인터페이스를 도입할 계획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-&gt;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이는 더 나은 사용성을 제공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지속적인 개선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지속적인 개선을 통해 앱의 성능과 안정성을 높이며 사용자의 피드백을 적극 반영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 descr="종이에 인쇄된 여러 가지 색상의 Software Applications 아이콘이 있는 배경 이미지">
            <a:extLst>
              <a:ext uri="{FF2B5EF4-FFF2-40B4-BE49-F238E27FC236}">
                <a16:creationId xmlns:a16="http://schemas.microsoft.com/office/drawing/2014/main" id="{5BC6B2ED-D2DD-4178-804A-854DB27D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82" r="8155" b="2"/>
          <a:stretch/>
        </p:blipFill>
        <p:spPr>
          <a:xfrm>
            <a:off x="6280404" y="1882140"/>
            <a:ext cx="5064252" cy="435254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C5054-64B7-CD45-7F76-25DAB15C367E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Refinement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9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EB93B-03F1-4C6E-91F5-A0090127B5D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40763" y="1210733"/>
            <a:ext cx="6328904" cy="530860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함께한 팀원들께</a:t>
            </a:r>
          </a:p>
          <a:p>
            <a:pPr fontAlgn="base"/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함께 고민하고 노력해준 팀원들께 깊이 감사드립니다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여러분의 열정과 협업 덕분에 이 프로젝트를 성공적으로 마칠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fontAlgn="base"/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en-US" altLang="ko-KR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SK networks &amp; Encore </a:t>
            </a:r>
            <a:r>
              <a:rPr lang="ko-KR" altLang="en-US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에게</a:t>
            </a:r>
          </a:p>
          <a:p>
            <a:pPr fontAlgn="base"/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구축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 개발을 경험할 수 있는 소중한 기회를 주신 </a:t>
            </a:r>
            <a:r>
              <a:rPr lang="en-US" altLang="ko-KR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sk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networks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감사드립니다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이번 프로젝트를 통해 역량을 키우고 한층 성장할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fontAlgn="base"/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다른 팀들에게</a:t>
            </a:r>
          </a:p>
          <a:p>
            <a:pPr fontAlgn="base"/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같은 도전을 이어온 다른 팀들에게도 감사의 마음을 전합니다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여러분의 창의적인 아이디어 덕분에 많은 배움을 얻을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fontAlgn="base"/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lang="ko-KR" altLang="en-US" sz="1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지도해 주신 선생님께</a:t>
            </a:r>
          </a:p>
          <a:p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프로젝트의 방향을 </a:t>
            </a:r>
            <a:r>
              <a:rPr lang="ko-KR" altLang="en-US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잡아주시고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아낌없는 피드백을 주신 선생님께 진심으로 감사드립니다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덕분에 결과물을 짧은 시간 내에도 완성할 수 있었습니다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97B74-DC76-94F8-A85D-B1A8F6CEC779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 fontScale="62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9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Thank You for Your Time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포유류, 클립아트, 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24E712-2B66-C1E1-7D2F-4195FC86B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34" y="1116542"/>
            <a:ext cx="4997374" cy="53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84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차량, 육상 차량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A53C17-A80D-4A84-B648-AA6CE204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7" y="1034645"/>
            <a:ext cx="10415115" cy="561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E8C85-445F-4D65-BA7D-2C5A10CFF08F}"/>
              </a:ext>
            </a:extLst>
          </p:cNvPr>
          <p:cNvSpPr txBox="1"/>
          <p:nvPr/>
        </p:nvSpPr>
        <p:spPr>
          <a:xfrm>
            <a:off x="841248" y="365760"/>
            <a:ext cx="10515600" cy="1325880"/>
          </a:xfrm>
        </p:spPr>
        <p:txBody>
          <a:bodyPr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sz="10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BE32E-ECC2-CD10-A89C-AC376AF0A8C8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 fontScale="62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9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Thank You for Your Time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639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86B7E-AD19-181F-CD87-4555BA799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123" y="315632"/>
            <a:ext cx="9498375" cy="9622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Agenda Outline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406CA-3D90-C8D4-AC5B-66BEF19AC912}"/>
              </a:ext>
            </a:extLst>
          </p:cNvPr>
          <p:cNvSpPr txBox="1">
            <a:spLocks/>
          </p:cNvSpPr>
          <p:nvPr/>
        </p:nvSpPr>
        <p:spPr>
          <a:xfrm>
            <a:off x="749508" y="1394041"/>
            <a:ext cx="10695481" cy="51206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62">
              <a:defRPr>
                <a:latin typeface="+mn-lt"/>
                <a:ea typeface="+mn-ea"/>
                <a:cs typeface="+mn-cs"/>
              </a:defRPr>
            </a:lvl2pPr>
            <a:lvl3pPr marL="554524">
              <a:defRPr>
                <a:latin typeface="+mn-lt"/>
                <a:ea typeface="+mn-ea"/>
                <a:cs typeface="+mn-cs"/>
              </a:defRPr>
            </a:lvl3pPr>
            <a:lvl4pPr marL="831786">
              <a:defRPr>
                <a:latin typeface="+mn-lt"/>
                <a:ea typeface="+mn-ea"/>
                <a:cs typeface="+mn-cs"/>
              </a:defRPr>
            </a:lvl4pPr>
            <a:lvl5pPr marL="1109048">
              <a:defRPr>
                <a:latin typeface="+mn-lt"/>
                <a:ea typeface="+mn-ea"/>
                <a:cs typeface="+mn-cs"/>
              </a:defRPr>
            </a:lvl5pPr>
            <a:lvl6pPr marL="1386310">
              <a:defRPr>
                <a:latin typeface="+mn-lt"/>
                <a:ea typeface="+mn-ea"/>
                <a:cs typeface="+mn-cs"/>
              </a:defRPr>
            </a:lvl6pPr>
            <a:lvl7pPr marL="1663570">
              <a:defRPr>
                <a:latin typeface="+mn-lt"/>
                <a:ea typeface="+mn-ea"/>
                <a:cs typeface="+mn-cs"/>
              </a:defRPr>
            </a:lvl7pPr>
            <a:lvl8pPr marL="1940834">
              <a:defRPr>
                <a:latin typeface="+mn-lt"/>
                <a:ea typeface="+mn-ea"/>
                <a:cs typeface="+mn-cs"/>
              </a:defRPr>
            </a:lvl8pPr>
            <a:lvl9pPr marL="2218095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 latinLnBrk="0"/>
            <a:r>
              <a:rPr lang="en-US" altLang="ko-KR" sz="4800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Team Introduction</a:t>
            </a:r>
          </a:p>
          <a:p>
            <a:pPr>
              <a:spcAft>
                <a:spcPts val="600"/>
              </a:spcAft>
            </a:pP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What </a:t>
            </a:r>
            <a:r>
              <a:rPr lang="en-US" altLang="ko-KR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is‘</a:t>
            </a:r>
            <a:r>
              <a:rPr lang="en-US" altLang="ko-KR" sz="4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AZ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sz="4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utovi</a:t>
            </a:r>
            <a:r>
              <a:rPr lang="en-US" altLang="ko-KR" sz="4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Z</a:t>
            </a:r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defTabSz="914400" latinLnBrk="0"/>
            <a:r>
              <a:rPr lang="en-US" altLang="ko-KR" sz="4800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26734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C0EA90-4CA3-4AE9-ABA2-F43B41FA0B83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 Introduction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758838A0-6849-DEC4-0E17-E38DA501A617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97988" y="1116542"/>
            <a:ext cx="6824079" cy="5111871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ko-KR" b="1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 b="1" kern="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비전공자로 이루어진 열정적인 팀 </a:t>
            </a:r>
            <a:endParaRPr lang="en-US" altLang="ko-KR" sz="2400" b="1" kern="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우리 팀은 비록 비전공자로 구성되었지만 굴하지 않고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 열정을 발휘하여 최고의 결과를 만들어내기 위해 끊임없이 학습하고 협력</a:t>
            </a:r>
            <a:endParaRPr lang="en-US" altLang="ko-KR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endParaRPr lang="en-US" altLang="ko-KR" sz="400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ko-KR" altLang="en-US" b="1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 b="1" kern="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지속적인 학습과 원활한 협업 </a:t>
            </a:r>
            <a:endParaRPr lang="en-US" altLang="ko-KR" sz="2400" b="1" kern="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모르는 부분이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있을 때마다 스터디를 통해 배우며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원활한 소통과 철저한 역할 분담을 바탕으로 짧은 기간 동안 효율적으로 프로젝트를 수행</a:t>
            </a:r>
            <a:endParaRPr lang="en-US" altLang="ko-KR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endParaRPr lang="en-US" altLang="ko-KR" sz="400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ko-KR" altLang="en-US" b="1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 b="1" kern="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 과제 해결을 위한 협력 </a:t>
            </a:r>
            <a:endParaRPr lang="en-US" altLang="ko-KR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각자의 역할을 충실히 수행하면서도 팀 원 간의 부족한 부분은 서로 보완해주며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 구축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 </a:t>
            </a:r>
            <a:r>
              <a:rPr lang="ko-KR" altLang="en-US" kern="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스트림릿</a:t>
            </a: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활용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보고 등의 핵심 과제를 함께 해결</a:t>
            </a:r>
            <a:r>
              <a:rPr lang="en-US" altLang="ko-KR" kern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b="1" kern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의류, 신발류, 사람, 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5DD2CA-9161-F096-CED2-15FAE849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91" y="936884"/>
            <a:ext cx="3812247" cy="54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8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CD4FC-5257-86B8-B04E-3A0A0954B7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5385" y="449705"/>
            <a:ext cx="11357156" cy="580119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What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is</a:t>
            </a:r>
            <a:r>
              <a:rPr lang="en-US" altLang="ko-KR" sz="12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‘AZ</a:t>
            </a:r>
            <a:r>
              <a:rPr lang="en-US" altLang="ko-KR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8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utovi</a:t>
            </a:r>
            <a:r>
              <a:rPr lang="en-US" altLang="ko-KR" sz="9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Z</a:t>
            </a:r>
            <a:r>
              <a:rPr lang="en-US" altLang="ko-KR" sz="1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en-US" altLang="ko-KR" sz="8800" b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spcAft>
                <a:spcPts val="600"/>
              </a:spcAft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WEB Introduction</a:t>
            </a:r>
          </a:p>
          <a:p>
            <a:pPr>
              <a:spcAft>
                <a:spcPts val="600"/>
              </a:spcAft>
            </a:pPr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Purpose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Objectives</a:t>
            </a:r>
            <a:endParaRPr lang="en-US" altLang="ko-KR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Demonstration</a:t>
            </a:r>
          </a:p>
          <a:p>
            <a:pPr>
              <a:spcAft>
                <a:spcPts val="600"/>
              </a:spcAft>
            </a:pP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600"/>
              </a:spcAft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600"/>
              </a:spcAft>
            </a:pP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5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자동차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FFE229-69D6-2D9D-953C-C38A25CD1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22076"/>
            <a:ext cx="9296400" cy="633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28F81-FA3C-7247-BA1A-EC9F2AC3BE79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kern="0" dirty="0">
                <a:latin typeface="HY견고딕" panose="02030600000101010101" pitchFamily="18" charset="-127"/>
                <a:ea typeface="HY견고딕" panose="02030600000101010101" pitchFamily="18" charset="-127"/>
              </a:rPr>
              <a:t>WEB Introduction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3748111-C8DE-994C-2453-69BAA3DAB518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97988" y="1116541"/>
            <a:ext cx="7103479" cy="5111871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</a:p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2024</a:t>
            </a:r>
            <a:r>
              <a:rPr lang="ko-KR" altLang="en-US" sz="2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자동차 판매 데이터 제공 및 소비자 맞춤 정보 구성</a:t>
            </a: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2024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자동차 판매 정보를 브랜드별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월별 세부 데이터로 분류하여 소비자가 최신 트렌드를 쉽게 파악할 수 있도록 구성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1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이를 통해 소비자는 브랜드별 판매량 분석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차량별 데이터 비교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월별 판매 흐름을 직관적으로 확인하며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자신에게 적합한 차량을 선택 가능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FAQ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섹션을 통해 소비자가 실제 구매 과정에서 필요한 정보를 제공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예를 들어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차량 판매 후 새로운 차량을 구매하는 방법 등 실질적인 내용을 반영하여 보다 정확하고 유용한 정보를 제공할 수 있도록 설계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408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7223B-1AE3-F565-17D4-5E2EAE73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705651-0F0B-F3EA-4D92-F40ED56A386D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ko-KR" altLang="en-US" sz="4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Purpose</a:t>
            </a:r>
            <a:r>
              <a:rPr lang="ko-KR" altLang="en-US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48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Objectives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13ABDE6-002B-43EE-8892-73C8CDD15838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97988" y="1116541"/>
            <a:ext cx="7134569" cy="5111871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차량 판매 트렌드 제공</a:t>
            </a: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Clr>
                <a:schemeClr val="tx1"/>
              </a:buClr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Clr>
                <a:schemeClr val="tx1"/>
              </a:buClr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차량별 월별 구매 데이터를 통해 구매 시 최신 차량 판매 트렌드를 분석하여 제공함으로써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소비자가 특정 브랜드를 선택하는 데 필요한 유용한 정보를 제공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Clr>
                <a:schemeClr val="tx1"/>
              </a:buCl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이를 통해 인기 있는 브랜드와 시장 흐름을 파악할 수 있어 더욱 합리적인 차량 구매 결정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buClr>
                <a:schemeClr val="tx1"/>
              </a:buClr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2500"/>
              </a:spcBef>
              <a:buClrTx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FAQ</a:t>
            </a:r>
            <a:r>
              <a:rPr lang="ko-KR" altLang="en-US" sz="2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통한 차량 구매 정보 제공</a:t>
            </a: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spcBef>
                <a:spcPts val="2500"/>
              </a:spcBef>
              <a:buClrTx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FAQ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섹션을 통해 차량 구매 시 고려해야 할 요소와 차량에 대한 상세한 정보를 제공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spcBef>
                <a:spcPts val="2500"/>
              </a:spcBef>
              <a:buClrTx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차량 선택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유지보수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금융 옵션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보험 가입 등 다양한 정보가 포함되어 있어 소비자가 보다 정확한 결정을 내릴 수 있도록 지원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D3A581-73C1-A62D-F5A6-553A45385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66" y="1234404"/>
            <a:ext cx="4307246" cy="323599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33B020-F400-2728-0838-7F1841574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89" y="1234404"/>
            <a:ext cx="2525790" cy="225453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1520DA-C5A9-4CDE-EFB3-EAAFB316DE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91" y="3971539"/>
            <a:ext cx="3287938" cy="24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3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8E3EB-14A2-4BCC-23A9-C3B62B84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1BBDEC-8D77-A40E-E293-FA1BB4E31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67" y="5270167"/>
            <a:ext cx="6239933" cy="1133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FCC28-C5FB-F75D-5DA3-94C884242087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Demonstration</a:t>
            </a:r>
            <a:endParaRPr lang="en-US" altLang="ko-KR" sz="4800" b="1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4A59FE7-150D-8056-C022-92A9244B3AC6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89521" y="1116541"/>
            <a:ext cx="11209812" cy="5111871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첫번째 페이지에서는 전체 브랜드의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TOP10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판매순위를 보여줌으로써 바로 전체적인 트렌드를 확인 가능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두번째 페이지에서는 차량의 월별 판매순위를 보여줌으로써 더욱 상세한 데이터를 나타냄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buNone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세번째 페이지에서는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FAQ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 다양한 정보를 제공</a:t>
            </a: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2500"/>
              </a:spcBef>
              <a:buNone/>
            </a:pP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7B13B-FB4A-3399-22AE-26D645D3D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6" y="4151725"/>
            <a:ext cx="7929600" cy="1871292"/>
          </a:xfrm>
          <a:prstGeom prst="rect">
            <a:avLst/>
          </a:prstGeom>
        </p:spPr>
      </p:pic>
      <p:pic>
        <p:nvPicPr>
          <p:cNvPr id="10" name="그림 9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6AE121-B1B6-786B-4157-C9BE04D0DE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5" y="3172957"/>
            <a:ext cx="7929600" cy="1174755"/>
          </a:xfrm>
          <a:prstGeom prst="rect">
            <a:avLst/>
          </a:prstGeom>
        </p:spPr>
      </p:pic>
      <p:pic>
        <p:nvPicPr>
          <p:cNvPr id="16" name="그림 15" descr="차량, 육상 차량, 텍스트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FCC0CB-4760-F561-6648-09DC504659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44" y="2958516"/>
            <a:ext cx="4698054" cy="18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4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5472F7-AA52-6C29-239E-3A7EC2697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985" y="449705"/>
            <a:ext cx="11357156" cy="580119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WEB Development</a:t>
            </a:r>
          </a:p>
          <a:p>
            <a:pPr>
              <a:spcAft>
                <a:spcPts val="600"/>
              </a:spcAft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</a:p>
          <a:p>
            <a:pPr>
              <a:spcAft>
                <a:spcPts val="600"/>
              </a:spcAft>
            </a:pP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Planning &amp; Role Assignment</a:t>
            </a:r>
          </a:p>
          <a:p>
            <a:pPr>
              <a:spcAft>
                <a:spcPts val="600"/>
              </a:spcAft>
            </a:pP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 Collection</a:t>
            </a:r>
          </a:p>
          <a:p>
            <a:pPr>
              <a:spcAft>
                <a:spcPts val="600"/>
              </a:spcAft>
            </a:pP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Backend &amp; UI Implementation</a:t>
            </a:r>
          </a:p>
          <a:p>
            <a:pPr>
              <a:spcAft>
                <a:spcPts val="600"/>
              </a:spcAft>
            </a:pP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Refinement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300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7EC45C-EDBF-4015-9259-63948E0C646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4709" y="1152736"/>
            <a:ext cx="10662581" cy="5705264"/>
          </a:xfrm>
        </p:spPr>
        <p:txBody>
          <a:bodyPr>
            <a:noAutofit/>
          </a:bodyPr>
          <a:lstStyle/>
          <a:p>
            <a:r>
              <a:rPr lang="ko-KR" altLang="en-US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프로세스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 → 역할 분배 → 작업 → 평가 → 보완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 </a:t>
            </a:r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(Planning)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피그마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(Figma)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화상 회의를 통해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브레인스토밍 진행 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스토리보드 구상 및 전체 흐름 설계 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ko-KR" altLang="en-US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분배 </a:t>
            </a:r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(Role Assignment)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팀원별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강점과 실행 가능한 역량을 분석하여 적절한 역할 분배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 </a:t>
            </a:r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(Implementation)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및 구축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크롤링을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통해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다나와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자동차 및 각 브랜드 홈페이지의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FAQ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데이터를 수집 후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 및 통합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개발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파이썬을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활용하여 </a:t>
            </a:r>
            <a:r>
              <a:rPr lang="ko-KR" altLang="en-US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스트림릿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kern="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Streamlit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연동하여 기능 구현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흐름 구성</a:t>
            </a:r>
            <a:r>
              <a:rPr lang="en-US" altLang="ko-KR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시스템의 조율 및 데이터 흐름 최적화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평가 </a:t>
            </a:r>
            <a:r>
              <a:rPr lang="en-US" altLang="ko-KR" sz="2000" b="1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(Evaluation)</a:t>
            </a:r>
          </a:p>
          <a:p>
            <a:r>
              <a:rPr lang="ko-KR" altLang="en-US" sz="2000" kern="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시연을 통해 오류를 수정하고 보완점을 개선</a:t>
            </a:r>
            <a:endParaRPr lang="en-US" altLang="ko-KR" sz="2000" kern="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C245A-C074-A6B5-54EC-36C4BE6FCAEA}"/>
              </a:ext>
            </a:extLst>
          </p:cNvPr>
          <p:cNvSpPr txBox="1"/>
          <p:nvPr/>
        </p:nvSpPr>
        <p:spPr>
          <a:xfrm>
            <a:off x="740763" y="130089"/>
            <a:ext cx="10515600" cy="986453"/>
          </a:xfrm>
        </p:spPr>
        <p:txBody>
          <a:bodyPr rtlCol="0" anchor="ctr">
            <a:normAutofit/>
          </a:bodyPr>
          <a:lstStyle/>
          <a:p>
            <a:pPr defTabSz="914400" latinLnBrk="0"/>
            <a:r>
              <a:rPr lang="en-US" altLang="ko-KR" sz="4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8242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9_Samsung Master">
  <a:themeElements>
    <a:clrScheme name="One Samsung Palette">
      <a:dk1>
        <a:sysClr val="windowText" lastClr="000000"/>
      </a:dk1>
      <a:lt1>
        <a:sysClr val="window" lastClr="FFFFFF"/>
      </a:lt1>
      <a:dk2>
        <a:srgbClr val="1428A0"/>
      </a:dk2>
      <a:lt2>
        <a:srgbClr val="FFB546"/>
      </a:lt2>
      <a:accent1>
        <a:srgbClr val="FF4337"/>
      </a:accent1>
      <a:accent2>
        <a:srgbClr val="0077C8"/>
      </a:accent2>
      <a:accent3>
        <a:srgbClr val="00B3E3"/>
      </a:accent3>
      <a:accent4>
        <a:srgbClr val="00C3B2"/>
      </a:accent4>
      <a:accent5>
        <a:srgbClr val="4BACC6"/>
      </a:accent5>
      <a:accent6>
        <a:srgbClr val="97D654"/>
      </a:accent6>
      <a:hlink>
        <a:srgbClr val="FFB546"/>
      </a:hlink>
      <a:folHlink>
        <a:srgbClr val="1428A0"/>
      </a:folHlink>
    </a:clrScheme>
    <a:fontScheme name="사용자 지정 63">
      <a:majorFont>
        <a:latin typeface="Samsung Sharp Sans Bold"/>
        <a:ea typeface="SamsungOneKoreanOTF 700"/>
        <a:cs typeface=""/>
      </a:majorFont>
      <a:minorFont>
        <a:latin typeface="Samsung Sharp Sans Medium"/>
        <a:ea typeface="SamsungOneKoreanOTF 4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 kumimoji="1" sz="24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amsung Master">
  <a:themeElements>
    <a:clrScheme name="One Samsung Palette">
      <a:dk1>
        <a:sysClr val="windowText" lastClr="000000"/>
      </a:dk1>
      <a:lt1>
        <a:sysClr val="window" lastClr="FFFFFF"/>
      </a:lt1>
      <a:dk2>
        <a:srgbClr val="1428A0"/>
      </a:dk2>
      <a:lt2>
        <a:srgbClr val="FFB546"/>
      </a:lt2>
      <a:accent1>
        <a:srgbClr val="FF4337"/>
      </a:accent1>
      <a:accent2>
        <a:srgbClr val="0077C8"/>
      </a:accent2>
      <a:accent3>
        <a:srgbClr val="00B3E3"/>
      </a:accent3>
      <a:accent4>
        <a:srgbClr val="00C3B2"/>
      </a:accent4>
      <a:accent5>
        <a:srgbClr val="4BACC6"/>
      </a:accent5>
      <a:accent6>
        <a:srgbClr val="97D654"/>
      </a:accent6>
      <a:hlink>
        <a:srgbClr val="FFB546"/>
      </a:hlink>
      <a:folHlink>
        <a:srgbClr val="1428A0"/>
      </a:folHlink>
    </a:clrScheme>
    <a:fontScheme name="사용자 지정 63">
      <a:majorFont>
        <a:latin typeface="Samsung Sharp Sans Bold"/>
        <a:ea typeface="SamsungOneKoreanOTF 700"/>
        <a:cs typeface=""/>
      </a:majorFont>
      <a:minorFont>
        <a:latin typeface="Samsung Sharp Sans Medium"/>
        <a:ea typeface="SamsungOneKoreanOTF 4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 kumimoji="1" sz="24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Samsung Sharp Sans Bold"/>
        <a:ea typeface="맑은 고딕"/>
        <a:cs typeface=""/>
      </a:majorFont>
      <a:minorFont>
        <a:latin typeface="Samsung Sharp Sans Medium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lack">
  <a:themeElements>
    <a:clrScheme name="Samsung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1428A0"/>
      </a:accent1>
      <a:accent2>
        <a:srgbClr val="0077C8"/>
      </a:accent2>
      <a:accent3>
        <a:srgbClr val="00B3E3"/>
      </a:accent3>
      <a:accent4>
        <a:srgbClr val="00C3B2"/>
      </a:accent4>
      <a:accent5>
        <a:srgbClr val="FFB546"/>
      </a:accent5>
      <a:accent6>
        <a:srgbClr val="FF4337"/>
      </a:accent6>
      <a:hlink>
        <a:srgbClr val="262626"/>
      </a:hlink>
      <a:folHlink>
        <a:srgbClr val="262626"/>
      </a:folHlink>
    </a:clrScheme>
    <a:fontScheme name="Sharp Sans/ 삼성긴고딕 OTF">
      <a:majorFont>
        <a:latin typeface="Samsung Sharp Sans Bold"/>
        <a:ea typeface="삼성긴고딕OTF Bold"/>
        <a:cs typeface=""/>
      </a:majorFont>
      <a:minorFont>
        <a:latin typeface="Samsung Sharp Sans Medium"/>
        <a:ea typeface="삼성긴고딕OTF Light"/>
        <a:cs typeface="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4_Black">
  <a:themeElements>
    <a:clrScheme name="Samsung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1428A0"/>
      </a:accent1>
      <a:accent2>
        <a:srgbClr val="0077C8"/>
      </a:accent2>
      <a:accent3>
        <a:srgbClr val="00B3E3"/>
      </a:accent3>
      <a:accent4>
        <a:srgbClr val="00C3B2"/>
      </a:accent4>
      <a:accent5>
        <a:srgbClr val="FFB546"/>
      </a:accent5>
      <a:accent6>
        <a:srgbClr val="FF4337"/>
      </a:accent6>
      <a:hlink>
        <a:srgbClr val="262626"/>
      </a:hlink>
      <a:folHlink>
        <a:srgbClr val="262626"/>
      </a:folHlink>
    </a:clrScheme>
    <a:fontScheme name="Sharp Sans/ 삼성긴고딕 OTF">
      <a:majorFont>
        <a:latin typeface="Samsung Sharp Sans Bold"/>
        <a:ea typeface="삼성긴고딕OTF Bold"/>
        <a:cs typeface=""/>
      </a:majorFont>
      <a:minorFont>
        <a:latin typeface="Samsung Sharp Sans Medium"/>
        <a:ea typeface="삼성긴고딕OTF Light"/>
        <a:cs typeface="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1_Black">
  <a:themeElements>
    <a:clrScheme name="Samsung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1428A0"/>
      </a:accent1>
      <a:accent2>
        <a:srgbClr val="0077C8"/>
      </a:accent2>
      <a:accent3>
        <a:srgbClr val="00B3E3"/>
      </a:accent3>
      <a:accent4>
        <a:srgbClr val="00C3B2"/>
      </a:accent4>
      <a:accent5>
        <a:srgbClr val="FFB546"/>
      </a:accent5>
      <a:accent6>
        <a:srgbClr val="FF4337"/>
      </a:accent6>
      <a:hlink>
        <a:srgbClr val="262626"/>
      </a:hlink>
      <a:folHlink>
        <a:srgbClr val="262626"/>
      </a:folHlink>
    </a:clrScheme>
    <a:fontScheme name="Sharp Sans/ 삼성긴고딕 OTF">
      <a:majorFont>
        <a:latin typeface="Samsung Sharp Sans Bold"/>
        <a:ea typeface="삼성긴고딕OTF Bold"/>
        <a:cs typeface=""/>
      </a:majorFont>
      <a:minorFont>
        <a:latin typeface="Samsung Sharp Sans Medium"/>
        <a:ea typeface="삼성긴고딕OTF Light"/>
        <a:cs typeface="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16_Samsung Master">
  <a:themeElements>
    <a:clrScheme name="One Samsung Palette">
      <a:dk1>
        <a:sysClr val="windowText" lastClr="000000"/>
      </a:dk1>
      <a:lt1>
        <a:sysClr val="window" lastClr="FFFFFF"/>
      </a:lt1>
      <a:dk2>
        <a:srgbClr val="1428A0"/>
      </a:dk2>
      <a:lt2>
        <a:srgbClr val="FFB546"/>
      </a:lt2>
      <a:accent1>
        <a:srgbClr val="FF4337"/>
      </a:accent1>
      <a:accent2>
        <a:srgbClr val="0077C8"/>
      </a:accent2>
      <a:accent3>
        <a:srgbClr val="00B3E3"/>
      </a:accent3>
      <a:accent4>
        <a:srgbClr val="00C3B2"/>
      </a:accent4>
      <a:accent5>
        <a:srgbClr val="4BACC6"/>
      </a:accent5>
      <a:accent6>
        <a:srgbClr val="97D654"/>
      </a:accent6>
      <a:hlink>
        <a:srgbClr val="FFB546"/>
      </a:hlink>
      <a:folHlink>
        <a:srgbClr val="1428A0"/>
      </a:folHlink>
    </a:clrScheme>
    <a:fontScheme name="사용자 지정 63">
      <a:majorFont>
        <a:latin typeface="Samsung Sharp Sans Bold"/>
        <a:ea typeface="SamsungOneKoreanOTF 700"/>
        <a:cs typeface=""/>
      </a:majorFont>
      <a:minorFont>
        <a:latin typeface="Samsung Sharp Sans Medium"/>
        <a:ea typeface="SamsungOneKoreanOTF 4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 kumimoji="1" sz="24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Samsung Master">
  <a:themeElements>
    <a:clrScheme name="One Samsung Palette">
      <a:dk1>
        <a:sysClr val="windowText" lastClr="000000"/>
      </a:dk1>
      <a:lt1>
        <a:sysClr val="window" lastClr="FFFFFF"/>
      </a:lt1>
      <a:dk2>
        <a:srgbClr val="1428A0"/>
      </a:dk2>
      <a:lt2>
        <a:srgbClr val="FFB546"/>
      </a:lt2>
      <a:accent1>
        <a:srgbClr val="FF4337"/>
      </a:accent1>
      <a:accent2>
        <a:srgbClr val="0077C8"/>
      </a:accent2>
      <a:accent3>
        <a:srgbClr val="00B3E3"/>
      </a:accent3>
      <a:accent4>
        <a:srgbClr val="00C3B2"/>
      </a:accent4>
      <a:accent5>
        <a:srgbClr val="4BACC6"/>
      </a:accent5>
      <a:accent6>
        <a:srgbClr val="97D654"/>
      </a:accent6>
      <a:hlink>
        <a:srgbClr val="FFB546"/>
      </a:hlink>
      <a:folHlink>
        <a:srgbClr val="1428A0"/>
      </a:folHlink>
    </a:clrScheme>
    <a:fontScheme name="사용자 지정 63">
      <a:majorFont>
        <a:latin typeface="Samsung Sharp Sans Bold"/>
        <a:ea typeface="SamsungOneKoreanOTF 700"/>
        <a:cs typeface=""/>
      </a:majorFont>
      <a:minorFont>
        <a:latin typeface="Samsung Sharp Sans Medium"/>
        <a:ea typeface="SamsungOneKoreanOTF 4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 kumimoji="1" sz="24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Samsung Master">
  <a:themeElements>
    <a:clrScheme name="사용자 지정 6">
      <a:dk1>
        <a:srgbClr val="000000"/>
      </a:dk1>
      <a:lt1>
        <a:srgbClr val="FFFFFF"/>
      </a:lt1>
      <a:dk2>
        <a:srgbClr val="1428A0"/>
      </a:dk2>
      <a:lt2>
        <a:srgbClr val="FFB546"/>
      </a:lt2>
      <a:accent1>
        <a:srgbClr val="FF4337"/>
      </a:accent1>
      <a:accent2>
        <a:srgbClr val="0077C8"/>
      </a:accent2>
      <a:accent3>
        <a:srgbClr val="00B3E3"/>
      </a:accent3>
      <a:accent4>
        <a:srgbClr val="00C3B2"/>
      </a:accent4>
      <a:accent5>
        <a:srgbClr val="4BACC6"/>
      </a:accent5>
      <a:accent6>
        <a:srgbClr val="6A61DC"/>
      </a:accent6>
      <a:hlink>
        <a:srgbClr val="FFB546"/>
      </a:hlink>
      <a:folHlink>
        <a:srgbClr val="1428A0"/>
      </a:folHlink>
    </a:clrScheme>
    <a:fontScheme name="사용자 지정 63">
      <a:majorFont>
        <a:latin typeface="Samsung Sharp Sans Bold"/>
        <a:ea typeface="SamsungOneKoreanOTF 700"/>
        <a:cs typeface=""/>
      </a:majorFont>
      <a:minorFont>
        <a:latin typeface="Samsung Sharp Sans Medium"/>
        <a:ea typeface="SamsungOneKoreanOTF 4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noFill/>
        </a:ln>
      </a:spPr>
      <a:bodyPr rtlCol="0" anchor="ctr"/>
      <a:lstStyle>
        <a:defPPr algn="ctr">
          <a:defRPr kumimoji="1" sz="24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30594</TotalTime>
  <Words>1227</Words>
  <Application>Microsoft Office PowerPoint</Application>
  <PresentationFormat>와이드스크린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16</vt:i4>
      </vt:variant>
    </vt:vector>
  </HeadingPairs>
  <TitlesOfParts>
    <vt:vector size="40" baseType="lpstr">
      <vt:lpstr>Helvetica Neue</vt:lpstr>
      <vt:lpstr>Helvetica Neue Light</vt:lpstr>
      <vt:lpstr>Helvetica Neue Medium</vt:lpstr>
      <vt:lpstr>HY견고딕</vt:lpstr>
      <vt:lpstr>Samsung Sharp Sans Bold</vt:lpstr>
      <vt:lpstr>Samsung Sharp Sans Medium</vt:lpstr>
      <vt:lpstr>Samsung Sharp Sans Regular</vt:lpstr>
      <vt:lpstr>SamsungOne-400</vt:lpstr>
      <vt:lpstr>SamsungOne-700</vt:lpstr>
      <vt:lpstr>SamsungOneKoreanOTF 400</vt:lpstr>
      <vt:lpstr>SamsungSharpSans-Medium</vt:lpstr>
      <vt:lpstr>SamsungSharpSans-Regular</vt:lpstr>
      <vt:lpstr>맑은 고딕</vt:lpstr>
      <vt:lpstr>Arial</vt:lpstr>
      <vt:lpstr>6_디자인 사용자 지정</vt:lpstr>
      <vt:lpstr>2_Samsung Master</vt:lpstr>
      <vt:lpstr>1_Office 테마</vt:lpstr>
      <vt:lpstr>3_Black</vt:lpstr>
      <vt:lpstr>4_Black</vt:lpstr>
      <vt:lpstr>1_Black</vt:lpstr>
      <vt:lpstr>16_Samsung Master</vt:lpstr>
      <vt:lpstr>9_Samsung Master</vt:lpstr>
      <vt:lpstr>7_Samsung Master</vt:lpstr>
      <vt:lpstr>19_Samsung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CHEIL</dc:creator>
  <cp:lastModifiedBy>ㅇㄷㄹ ㄴㅇㄹ</cp:lastModifiedBy>
  <cp:revision>2328</cp:revision>
  <cp:lastPrinted>2020-11-23T08:02:04Z</cp:lastPrinted>
  <dcterms:created xsi:type="dcterms:W3CDTF">2020-03-03T02:03:02Z</dcterms:created>
  <dcterms:modified xsi:type="dcterms:W3CDTF">2025-03-18T07:03:05Z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